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4"/>
    <p:sldMasterId id="2147484024" r:id="rId5"/>
  </p:sldMasterIdLst>
  <p:notesMasterIdLst>
    <p:notesMasterId r:id="rId80"/>
  </p:notesMasterIdLst>
  <p:sldIdLst>
    <p:sldId id="2076136653" r:id="rId6"/>
    <p:sldId id="584" r:id="rId7"/>
    <p:sldId id="585" r:id="rId8"/>
    <p:sldId id="259" r:id="rId9"/>
    <p:sldId id="260" r:id="rId10"/>
    <p:sldId id="258" r:id="rId11"/>
    <p:sldId id="261" r:id="rId12"/>
    <p:sldId id="265" r:id="rId13"/>
    <p:sldId id="587" r:id="rId14"/>
    <p:sldId id="267" r:id="rId15"/>
    <p:sldId id="2076136654" r:id="rId16"/>
    <p:sldId id="458" r:id="rId17"/>
    <p:sldId id="465" r:id="rId18"/>
    <p:sldId id="467" r:id="rId19"/>
    <p:sldId id="468" r:id="rId20"/>
    <p:sldId id="466" r:id="rId21"/>
    <p:sldId id="469" r:id="rId22"/>
    <p:sldId id="470" r:id="rId23"/>
    <p:sldId id="471" r:id="rId24"/>
    <p:sldId id="478" r:id="rId25"/>
    <p:sldId id="487" r:id="rId26"/>
    <p:sldId id="477" r:id="rId27"/>
    <p:sldId id="480" r:id="rId28"/>
    <p:sldId id="482" r:id="rId29"/>
    <p:sldId id="494" r:id="rId30"/>
    <p:sldId id="483" r:id="rId31"/>
    <p:sldId id="395" r:id="rId32"/>
    <p:sldId id="495" r:id="rId33"/>
    <p:sldId id="459" r:id="rId34"/>
    <p:sldId id="583" r:id="rId35"/>
    <p:sldId id="581" r:id="rId36"/>
    <p:sldId id="457" r:id="rId37"/>
    <p:sldId id="574" r:id="rId38"/>
    <p:sldId id="575" r:id="rId39"/>
    <p:sldId id="546" r:id="rId40"/>
    <p:sldId id="559" r:id="rId41"/>
    <p:sldId id="463" r:id="rId42"/>
    <p:sldId id="473" r:id="rId43"/>
    <p:sldId id="474" r:id="rId44"/>
    <p:sldId id="476" r:id="rId45"/>
    <p:sldId id="475" r:id="rId46"/>
    <p:sldId id="464" r:id="rId47"/>
    <p:sldId id="2076136648" r:id="rId48"/>
    <p:sldId id="2076136649" r:id="rId49"/>
    <p:sldId id="579" r:id="rId50"/>
    <p:sldId id="2076136650" r:id="rId51"/>
    <p:sldId id="570" r:id="rId52"/>
    <p:sldId id="524" r:id="rId53"/>
    <p:sldId id="525" r:id="rId54"/>
    <p:sldId id="571" r:id="rId55"/>
    <p:sldId id="531" r:id="rId56"/>
    <p:sldId id="533" r:id="rId57"/>
    <p:sldId id="534" r:id="rId58"/>
    <p:sldId id="535" r:id="rId59"/>
    <p:sldId id="537" r:id="rId60"/>
    <p:sldId id="538" r:id="rId61"/>
    <p:sldId id="582" r:id="rId62"/>
    <p:sldId id="540" r:id="rId63"/>
    <p:sldId id="541" r:id="rId64"/>
    <p:sldId id="543" r:id="rId65"/>
    <p:sldId id="544" r:id="rId66"/>
    <p:sldId id="572" r:id="rId67"/>
    <p:sldId id="2076136651" r:id="rId68"/>
    <p:sldId id="548" r:id="rId69"/>
    <p:sldId id="549" r:id="rId70"/>
    <p:sldId id="551" r:id="rId71"/>
    <p:sldId id="550" r:id="rId72"/>
    <p:sldId id="553" r:id="rId73"/>
    <p:sldId id="555" r:id="rId74"/>
    <p:sldId id="554" r:id="rId75"/>
    <p:sldId id="556" r:id="rId76"/>
    <p:sldId id="435" r:id="rId77"/>
    <p:sldId id="461" r:id="rId78"/>
    <p:sldId id="2076136652" r:id="rId7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pos="3144">
          <p15:clr>
            <a:srgbClr val="A4A3A4"/>
          </p15:clr>
        </p15:guide>
        <p15:guide id="2" orient="horz" pos="16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C5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pos="3144"/>
        <p:guide orient="horz" pos="162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tableStyles" Target="tableStyle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6948EF-CFD6-8348-B5E5-8BDB17735E98}" type="doc">
      <dgm:prSet loTypeId="urn:microsoft.com/office/officeart/2005/8/layout/default" loCatId="" qsTypeId="urn:microsoft.com/office/officeart/2005/8/quickstyle/simple4" qsCatId="simple" csTypeId="urn:microsoft.com/office/officeart/2005/8/colors/colorful1" csCatId="colorful" phldr="1"/>
      <dgm:spPr/>
      <dgm:t>
        <a:bodyPr/>
        <a:lstStyle/>
        <a:p>
          <a:endParaRPr lang="en-US"/>
        </a:p>
      </dgm:t>
    </dgm:pt>
    <dgm:pt modelId="{BAC35F78-82E4-4546-9BCC-53C5B51CF3B6}">
      <dgm:prSet phldrT="[Text]"/>
      <dgm:spPr/>
      <dgm:t>
        <a:bodyPr/>
        <a:lstStyle/>
        <a:p>
          <a:r>
            <a:rPr lang="en-GB" altLang="zh-CN" dirty="0"/>
            <a:t>Reduce Organisational Silos</a:t>
          </a:r>
          <a:endParaRPr lang="en-US" dirty="0"/>
        </a:p>
      </dgm:t>
    </dgm:pt>
    <dgm:pt modelId="{D80D29FE-104A-7F40-9456-54D8D6F457CF}" type="parTrans" cxnId="{00DBD689-0AF0-1844-8566-E0269A448ADE}">
      <dgm:prSet/>
      <dgm:spPr/>
      <dgm:t>
        <a:bodyPr/>
        <a:lstStyle/>
        <a:p>
          <a:endParaRPr lang="en-US"/>
        </a:p>
      </dgm:t>
    </dgm:pt>
    <dgm:pt modelId="{58030FFC-D484-6743-BEEE-072996C35E61}" type="sibTrans" cxnId="{00DBD689-0AF0-1844-8566-E0269A448ADE}">
      <dgm:prSet/>
      <dgm:spPr/>
      <dgm:t>
        <a:bodyPr/>
        <a:lstStyle/>
        <a:p>
          <a:endParaRPr lang="en-US"/>
        </a:p>
      </dgm:t>
    </dgm:pt>
    <dgm:pt modelId="{CDACCED7-45C3-3E43-8A1E-398C37B2EC23}">
      <dgm:prSet/>
      <dgm:spPr/>
      <dgm:t>
        <a:bodyPr/>
        <a:lstStyle/>
        <a:p>
          <a:r>
            <a:rPr lang="en-GB" altLang="zh-CN" dirty="0"/>
            <a:t>Accept Failure as Normal</a:t>
          </a:r>
          <a:endParaRPr lang="zh-CN" altLang="zh-CN" dirty="0"/>
        </a:p>
      </dgm:t>
    </dgm:pt>
    <dgm:pt modelId="{A12C9571-2460-8D40-B53C-CF3D5D351731}" type="parTrans" cxnId="{4A7BF67B-ABD6-1B48-9FFC-FCE7F96C08C7}">
      <dgm:prSet/>
      <dgm:spPr/>
      <dgm:t>
        <a:bodyPr/>
        <a:lstStyle/>
        <a:p>
          <a:endParaRPr lang="en-US"/>
        </a:p>
      </dgm:t>
    </dgm:pt>
    <dgm:pt modelId="{D979577C-EFF9-A843-86DB-A5C49D3D3E85}" type="sibTrans" cxnId="{4A7BF67B-ABD6-1B48-9FFC-FCE7F96C08C7}">
      <dgm:prSet/>
      <dgm:spPr/>
      <dgm:t>
        <a:bodyPr/>
        <a:lstStyle/>
        <a:p>
          <a:endParaRPr lang="en-US"/>
        </a:p>
      </dgm:t>
    </dgm:pt>
    <dgm:pt modelId="{C788DDE9-54F2-2642-B2FA-4C620A11A6D6}">
      <dgm:prSet/>
      <dgm:spPr/>
      <dgm:t>
        <a:bodyPr/>
        <a:lstStyle/>
        <a:p>
          <a:r>
            <a:rPr lang="en-GB" altLang="zh-CN" dirty="0"/>
            <a:t>Implement Gradual Change</a:t>
          </a:r>
          <a:endParaRPr lang="zh-CN" altLang="zh-CN" dirty="0"/>
        </a:p>
      </dgm:t>
    </dgm:pt>
    <dgm:pt modelId="{FFAEAEB7-D1CC-8F43-9DD2-0DE580762848}" type="parTrans" cxnId="{637C9001-E458-284D-A279-7D235F808F71}">
      <dgm:prSet/>
      <dgm:spPr/>
      <dgm:t>
        <a:bodyPr/>
        <a:lstStyle/>
        <a:p>
          <a:endParaRPr lang="en-US"/>
        </a:p>
      </dgm:t>
    </dgm:pt>
    <dgm:pt modelId="{78AFD1D5-FDC6-B644-8DFE-AE3618EAD5A0}" type="sibTrans" cxnId="{637C9001-E458-284D-A279-7D235F808F71}">
      <dgm:prSet/>
      <dgm:spPr/>
      <dgm:t>
        <a:bodyPr/>
        <a:lstStyle/>
        <a:p>
          <a:endParaRPr lang="en-US"/>
        </a:p>
      </dgm:t>
    </dgm:pt>
    <dgm:pt modelId="{EEFF4901-042B-3F49-9C7B-325027A3B95B}">
      <dgm:prSet/>
      <dgm:spPr/>
      <dgm:t>
        <a:bodyPr/>
        <a:lstStyle/>
        <a:p>
          <a:r>
            <a:rPr lang="en-GB" altLang="zh-CN" dirty="0"/>
            <a:t>Leverage Tooling &amp; Automation</a:t>
          </a:r>
          <a:endParaRPr lang="en-US" altLang="zh-CN" dirty="0"/>
        </a:p>
      </dgm:t>
    </dgm:pt>
    <dgm:pt modelId="{FC14608D-0B8E-0E41-B4DC-610392751A79}" type="parTrans" cxnId="{8AD3E682-8D89-4140-80FF-623EED9F15BD}">
      <dgm:prSet/>
      <dgm:spPr/>
      <dgm:t>
        <a:bodyPr/>
        <a:lstStyle/>
        <a:p>
          <a:endParaRPr lang="en-US"/>
        </a:p>
      </dgm:t>
    </dgm:pt>
    <dgm:pt modelId="{F9FBA6F4-B9E5-0543-9660-AAEE6DDA9C0F}" type="sibTrans" cxnId="{8AD3E682-8D89-4140-80FF-623EED9F15BD}">
      <dgm:prSet/>
      <dgm:spPr/>
      <dgm:t>
        <a:bodyPr/>
        <a:lstStyle/>
        <a:p>
          <a:endParaRPr lang="en-US"/>
        </a:p>
      </dgm:t>
    </dgm:pt>
    <dgm:pt modelId="{2CB96647-D488-E145-9B97-4563799BE4E6}">
      <dgm:prSet/>
      <dgm:spPr/>
      <dgm:t>
        <a:bodyPr/>
        <a:lstStyle/>
        <a:p>
          <a:r>
            <a:rPr lang="en-GB" altLang="zh-CN" dirty="0"/>
            <a:t>Measure Everything</a:t>
          </a:r>
          <a:endParaRPr lang="zh-CN" altLang="en-US" dirty="0"/>
        </a:p>
      </dgm:t>
    </dgm:pt>
    <dgm:pt modelId="{0D0B75D2-EE91-684B-B1B6-4B8074253A89}" type="parTrans" cxnId="{3688B9A1-8254-AC4C-B356-762E52EFF7AF}">
      <dgm:prSet/>
      <dgm:spPr/>
      <dgm:t>
        <a:bodyPr/>
        <a:lstStyle/>
        <a:p>
          <a:endParaRPr lang="en-US"/>
        </a:p>
      </dgm:t>
    </dgm:pt>
    <dgm:pt modelId="{BC221D08-2218-2F47-92B4-77A07DF1B528}" type="sibTrans" cxnId="{3688B9A1-8254-AC4C-B356-762E52EFF7AF}">
      <dgm:prSet/>
      <dgm:spPr/>
      <dgm:t>
        <a:bodyPr/>
        <a:lstStyle/>
        <a:p>
          <a:endParaRPr lang="en-US"/>
        </a:p>
      </dgm:t>
    </dgm:pt>
    <dgm:pt modelId="{3ED2A12D-6708-C944-90DB-F4061BFA27DC}" type="pres">
      <dgm:prSet presAssocID="{C56948EF-CFD6-8348-B5E5-8BDB17735E98}" presName="diagram" presStyleCnt="0">
        <dgm:presLayoutVars>
          <dgm:dir/>
          <dgm:resizeHandles val="exact"/>
        </dgm:presLayoutVars>
      </dgm:prSet>
      <dgm:spPr/>
    </dgm:pt>
    <dgm:pt modelId="{6C320593-673F-6B45-A5F1-1CA62D26C076}" type="pres">
      <dgm:prSet presAssocID="{BAC35F78-82E4-4546-9BCC-53C5B51CF3B6}" presName="node" presStyleLbl="node1" presStyleIdx="0" presStyleCnt="5">
        <dgm:presLayoutVars>
          <dgm:bulletEnabled val="1"/>
        </dgm:presLayoutVars>
      </dgm:prSet>
      <dgm:spPr/>
    </dgm:pt>
    <dgm:pt modelId="{F9BAE75D-1E25-8D44-999E-117CDB4C390E}" type="pres">
      <dgm:prSet presAssocID="{58030FFC-D484-6743-BEEE-072996C35E61}" presName="sibTrans" presStyleCnt="0"/>
      <dgm:spPr/>
    </dgm:pt>
    <dgm:pt modelId="{309FD5BE-FD8B-8242-B570-B58ABDD76E84}" type="pres">
      <dgm:prSet presAssocID="{CDACCED7-45C3-3E43-8A1E-398C37B2EC23}" presName="node" presStyleLbl="node1" presStyleIdx="1" presStyleCnt="5">
        <dgm:presLayoutVars>
          <dgm:bulletEnabled val="1"/>
        </dgm:presLayoutVars>
      </dgm:prSet>
      <dgm:spPr/>
    </dgm:pt>
    <dgm:pt modelId="{049FD4BB-9519-D34A-9346-3A338C8548E4}" type="pres">
      <dgm:prSet presAssocID="{D979577C-EFF9-A843-86DB-A5C49D3D3E85}" presName="sibTrans" presStyleCnt="0"/>
      <dgm:spPr/>
    </dgm:pt>
    <dgm:pt modelId="{3BD73371-DF28-C140-8714-378D56B409D9}" type="pres">
      <dgm:prSet presAssocID="{C788DDE9-54F2-2642-B2FA-4C620A11A6D6}" presName="node" presStyleLbl="node1" presStyleIdx="2" presStyleCnt="5">
        <dgm:presLayoutVars>
          <dgm:bulletEnabled val="1"/>
        </dgm:presLayoutVars>
      </dgm:prSet>
      <dgm:spPr/>
    </dgm:pt>
    <dgm:pt modelId="{3B08E1A0-882A-A649-A012-93D4EC1CE55D}" type="pres">
      <dgm:prSet presAssocID="{78AFD1D5-FDC6-B644-8DFE-AE3618EAD5A0}" presName="sibTrans" presStyleCnt="0"/>
      <dgm:spPr/>
    </dgm:pt>
    <dgm:pt modelId="{A128C4B9-0EB6-2640-AB89-0740FE064EF6}" type="pres">
      <dgm:prSet presAssocID="{EEFF4901-042B-3F49-9C7B-325027A3B95B}" presName="node" presStyleLbl="node1" presStyleIdx="3" presStyleCnt="5">
        <dgm:presLayoutVars>
          <dgm:bulletEnabled val="1"/>
        </dgm:presLayoutVars>
      </dgm:prSet>
      <dgm:spPr/>
    </dgm:pt>
    <dgm:pt modelId="{4C438CB3-0097-5349-9729-69956B3D7B5E}" type="pres">
      <dgm:prSet presAssocID="{F9FBA6F4-B9E5-0543-9660-AAEE6DDA9C0F}" presName="sibTrans" presStyleCnt="0"/>
      <dgm:spPr/>
    </dgm:pt>
    <dgm:pt modelId="{FACEE413-6CCA-AE47-AFA4-60C735F89B31}" type="pres">
      <dgm:prSet presAssocID="{2CB96647-D488-E145-9B97-4563799BE4E6}" presName="node" presStyleLbl="node1" presStyleIdx="4" presStyleCnt="5">
        <dgm:presLayoutVars>
          <dgm:bulletEnabled val="1"/>
        </dgm:presLayoutVars>
      </dgm:prSet>
      <dgm:spPr/>
    </dgm:pt>
  </dgm:ptLst>
  <dgm:cxnLst>
    <dgm:cxn modelId="{637C9001-E458-284D-A279-7D235F808F71}" srcId="{C56948EF-CFD6-8348-B5E5-8BDB17735E98}" destId="{C788DDE9-54F2-2642-B2FA-4C620A11A6D6}" srcOrd="2" destOrd="0" parTransId="{FFAEAEB7-D1CC-8F43-9DD2-0DE580762848}" sibTransId="{78AFD1D5-FDC6-B644-8DFE-AE3618EAD5A0}"/>
    <dgm:cxn modelId="{FA181E23-6560-7540-B483-0561653C00D4}" type="presOf" srcId="{2CB96647-D488-E145-9B97-4563799BE4E6}" destId="{FACEE413-6CCA-AE47-AFA4-60C735F89B31}" srcOrd="0" destOrd="0" presId="urn:microsoft.com/office/officeart/2005/8/layout/default"/>
    <dgm:cxn modelId="{4A7BF67B-ABD6-1B48-9FFC-FCE7F96C08C7}" srcId="{C56948EF-CFD6-8348-B5E5-8BDB17735E98}" destId="{CDACCED7-45C3-3E43-8A1E-398C37B2EC23}" srcOrd="1" destOrd="0" parTransId="{A12C9571-2460-8D40-B53C-CF3D5D351731}" sibTransId="{D979577C-EFF9-A843-86DB-A5C49D3D3E85}"/>
    <dgm:cxn modelId="{59F0C47D-81B8-E54E-A4A6-A9291B2FFE0B}" type="presOf" srcId="{C788DDE9-54F2-2642-B2FA-4C620A11A6D6}" destId="{3BD73371-DF28-C140-8714-378D56B409D9}" srcOrd="0" destOrd="0" presId="urn:microsoft.com/office/officeart/2005/8/layout/default"/>
    <dgm:cxn modelId="{8AD3E682-8D89-4140-80FF-623EED9F15BD}" srcId="{C56948EF-CFD6-8348-B5E5-8BDB17735E98}" destId="{EEFF4901-042B-3F49-9C7B-325027A3B95B}" srcOrd="3" destOrd="0" parTransId="{FC14608D-0B8E-0E41-B4DC-610392751A79}" sibTransId="{F9FBA6F4-B9E5-0543-9660-AAEE6DDA9C0F}"/>
    <dgm:cxn modelId="{344E7184-202D-5345-B3FB-E0E436DD7A9F}" type="presOf" srcId="{CDACCED7-45C3-3E43-8A1E-398C37B2EC23}" destId="{309FD5BE-FD8B-8242-B570-B58ABDD76E84}" srcOrd="0" destOrd="0" presId="urn:microsoft.com/office/officeart/2005/8/layout/default"/>
    <dgm:cxn modelId="{00DBD689-0AF0-1844-8566-E0269A448ADE}" srcId="{C56948EF-CFD6-8348-B5E5-8BDB17735E98}" destId="{BAC35F78-82E4-4546-9BCC-53C5B51CF3B6}" srcOrd="0" destOrd="0" parTransId="{D80D29FE-104A-7F40-9456-54D8D6F457CF}" sibTransId="{58030FFC-D484-6743-BEEE-072996C35E61}"/>
    <dgm:cxn modelId="{2BADD98D-9580-BF4C-ADB1-1B4AD23549EA}" type="presOf" srcId="{C56948EF-CFD6-8348-B5E5-8BDB17735E98}" destId="{3ED2A12D-6708-C944-90DB-F4061BFA27DC}" srcOrd="0" destOrd="0" presId="urn:microsoft.com/office/officeart/2005/8/layout/default"/>
    <dgm:cxn modelId="{EE0B929F-2B1C-DA42-BED8-6FF76962F0B9}" type="presOf" srcId="{BAC35F78-82E4-4546-9BCC-53C5B51CF3B6}" destId="{6C320593-673F-6B45-A5F1-1CA62D26C076}" srcOrd="0" destOrd="0" presId="urn:microsoft.com/office/officeart/2005/8/layout/default"/>
    <dgm:cxn modelId="{3688B9A1-8254-AC4C-B356-762E52EFF7AF}" srcId="{C56948EF-CFD6-8348-B5E5-8BDB17735E98}" destId="{2CB96647-D488-E145-9B97-4563799BE4E6}" srcOrd="4" destOrd="0" parTransId="{0D0B75D2-EE91-684B-B1B6-4B8074253A89}" sibTransId="{BC221D08-2218-2F47-92B4-77A07DF1B528}"/>
    <dgm:cxn modelId="{565350A4-0365-AE4B-AB87-2960D302649E}" type="presOf" srcId="{EEFF4901-042B-3F49-9C7B-325027A3B95B}" destId="{A128C4B9-0EB6-2640-AB89-0740FE064EF6}" srcOrd="0" destOrd="0" presId="urn:microsoft.com/office/officeart/2005/8/layout/default"/>
    <dgm:cxn modelId="{7ACCD235-C4A6-B34E-9845-79B6A5324AE0}" type="presParOf" srcId="{3ED2A12D-6708-C944-90DB-F4061BFA27DC}" destId="{6C320593-673F-6B45-A5F1-1CA62D26C076}" srcOrd="0" destOrd="0" presId="urn:microsoft.com/office/officeart/2005/8/layout/default"/>
    <dgm:cxn modelId="{CAE79BCA-5DFE-5546-AC94-313532A50C7D}" type="presParOf" srcId="{3ED2A12D-6708-C944-90DB-F4061BFA27DC}" destId="{F9BAE75D-1E25-8D44-999E-117CDB4C390E}" srcOrd="1" destOrd="0" presId="urn:microsoft.com/office/officeart/2005/8/layout/default"/>
    <dgm:cxn modelId="{29E775F5-5AF2-4C42-BE23-D43F83D5E2B4}" type="presParOf" srcId="{3ED2A12D-6708-C944-90DB-F4061BFA27DC}" destId="{309FD5BE-FD8B-8242-B570-B58ABDD76E84}" srcOrd="2" destOrd="0" presId="urn:microsoft.com/office/officeart/2005/8/layout/default"/>
    <dgm:cxn modelId="{21C6958D-DB43-9049-A03A-66217C7013C9}" type="presParOf" srcId="{3ED2A12D-6708-C944-90DB-F4061BFA27DC}" destId="{049FD4BB-9519-D34A-9346-3A338C8548E4}" srcOrd="3" destOrd="0" presId="urn:microsoft.com/office/officeart/2005/8/layout/default"/>
    <dgm:cxn modelId="{CB09A92E-8A3E-7344-A2EA-FBE531605DDF}" type="presParOf" srcId="{3ED2A12D-6708-C944-90DB-F4061BFA27DC}" destId="{3BD73371-DF28-C140-8714-378D56B409D9}" srcOrd="4" destOrd="0" presId="urn:microsoft.com/office/officeart/2005/8/layout/default"/>
    <dgm:cxn modelId="{37785B65-A0D4-E049-865E-B294AD5154B0}" type="presParOf" srcId="{3ED2A12D-6708-C944-90DB-F4061BFA27DC}" destId="{3B08E1A0-882A-A649-A012-93D4EC1CE55D}" srcOrd="5" destOrd="0" presId="urn:microsoft.com/office/officeart/2005/8/layout/default"/>
    <dgm:cxn modelId="{7815A1A9-3708-C64D-AE66-A2155A85641A}" type="presParOf" srcId="{3ED2A12D-6708-C944-90DB-F4061BFA27DC}" destId="{A128C4B9-0EB6-2640-AB89-0740FE064EF6}" srcOrd="6" destOrd="0" presId="urn:microsoft.com/office/officeart/2005/8/layout/default"/>
    <dgm:cxn modelId="{3374AA3C-FD0B-E540-87DE-98B5642AE8A5}" type="presParOf" srcId="{3ED2A12D-6708-C944-90DB-F4061BFA27DC}" destId="{4C438CB3-0097-5349-9729-69956B3D7B5E}" srcOrd="7" destOrd="0" presId="urn:microsoft.com/office/officeart/2005/8/layout/default"/>
    <dgm:cxn modelId="{6EA9DC3C-CFE7-204C-9031-8A63153A3AEF}" type="presParOf" srcId="{3ED2A12D-6708-C944-90DB-F4061BFA27DC}" destId="{FACEE413-6CCA-AE47-AFA4-60C735F89B31}"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6C864C-7F1B-D64E-9947-2781EDE3FCD3}" type="doc">
      <dgm:prSet loTypeId="urn:microsoft.com/office/officeart/2005/8/layout/cycle2" loCatId="" qsTypeId="urn:microsoft.com/office/officeart/2005/8/quickstyle/simple4" qsCatId="simple" csTypeId="urn:microsoft.com/office/officeart/2005/8/colors/colorful4" csCatId="colorful" phldr="1"/>
      <dgm:spPr/>
      <dgm:t>
        <a:bodyPr/>
        <a:lstStyle/>
        <a:p>
          <a:endParaRPr lang="en-US"/>
        </a:p>
      </dgm:t>
    </dgm:pt>
    <dgm:pt modelId="{D6D08BAC-B8AE-084D-888F-3FC9C90BAAC9}">
      <dgm:prSet phldrT="[Text]"/>
      <dgm:spPr/>
      <dgm:t>
        <a:bodyPr/>
        <a:lstStyle/>
        <a:p>
          <a:r>
            <a:rPr lang="zh-CN" altLang="en-US" dirty="0"/>
            <a:t>Build</a:t>
          </a:r>
          <a:endParaRPr lang="en-US" dirty="0"/>
        </a:p>
      </dgm:t>
    </dgm:pt>
    <dgm:pt modelId="{C203BB33-F291-CE47-BC81-0C1945A0598A}" type="parTrans" cxnId="{819C521D-C5FC-954F-AE70-0694327555BA}">
      <dgm:prSet/>
      <dgm:spPr/>
      <dgm:t>
        <a:bodyPr/>
        <a:lstStyle/>
        <a:p>
          <a:endParaRPr lang="en-US"/>
        </a:p>
      </dgm:t>
    </dgm:pt>
    <dgm:pt modelId="{8957B739-1346-5C4A-9D80-70D2F13A8708}" type="sibTrans" cxnId="{819C521D-C5FC-954F-AE70-0694327555BA}">
      <dgm:prSet/>
      <dgm:spPr/>
      <dgm:t>
        <a:bodyPr/>
        <a:lstStyle/>
        <a:p>
          <a:endParaRPr lang="en-US"/>
        </a:p>
      </dgm:t>
    </dgm:pt>
    <dgm:pt modelId="{FC9421E7-F899-F94A-9CEE-84B2090FF50F}">
      <dgm:prSet/>
      <dgm:spPr/>
      <dgm:t>
        <a:bodyPr/>
        <a:lstStyle/>
        <a:p>
          <a:r>
            <a:rPr lang="zh-CN" altLang="en-US"/>
            <a:t>Deployment</a:t>
          </a:r>
          <a:endParaRPr lang="zh-CN" altLang="en-US" dirty="0"/>
        </a:p>
      </dgm:t>
    </dgm:pt>
    <dgm:pt modelId="{C27F3E85-5585-DE42-8F4C-2B35A7DC9502}" type="parTrans" cxnId="{23690F06-9533-7646-AA79-70A7A6524431}">
      <dgm:prSet/>
      <dgm:spPr/>
      <dgm:t>
        <a:bodyPr/>
        <a:lstStyle/>
        <a:p>
          <a:endParaRPr lang="en-US"/>
        </a:p>
      </dgm:t>
    </dgm:pt>
    <dgm:pt modelId="{9CB1C710-A68D-CD48-9793-1D6D0C09788E}" type="sibTrans" cxnId="{23690F06-9533-7646-AA79-70A7A6524431}">
      <dgm:prSet/>
      <dgm:spPr/>
      <dgm:t>
        <a:bodyPr/>
        <a:lstStyle/>
        <a:p>
          <a:endParaRPr lang="en-US"/>
        </a:p>
      </dgm:t>
    </dgm:pt>
    <dgm:pt modelId="{4FDC9CE2-FF16-1248-9AC0-AAADB6375AA2}">
      <dgm:prSet/>
      <dgm:spPr/>
      <dgm:t>
        <a:bodyPr/>
        <a:lstStyle/>
        <a:p>
          <a:r>
            <a:rPr lang="zh-CN" altLang="en-US"/>
            <a:t>Test</a:t>
          </a:r>
          <a:endParaRPr lang="zh-CN" altLang="en-US" dirty="0"/>
        </a:p>
      </dgm:t>
    </dgm:pt>
    <dgm:pt modelId="{EE579044-7C50-C74B-ADF5-4B80261D1A29}" type="parTrans" cxnId="{C9DAC580-FC65-134F-AF3A-35EC11CDD76B}">
      <dgm:prSet/>
      <dgm:spPr/>
      <dgm:t>
        <a:bodyPr/>
        <a:lstStyle/>
        <a:p>
          <a:endParaRPr lang="en-US"/>
        </a:p>
      </dgm:t>
    </dgm:pt>
    <dgm:pt modelId="{52754677-5413-8543-98DE-C7DE5BB12593}" type="sibTrans" cxnId="{C9DAC580-FC65-134F-AF3A-35EC11CDD76B}">
      <dgm:prSet/>
      <dgm:spPr/>
      <dgm:t>
        <a:bodyPr/>
        <a:lstStyle/>
        <a:p>
          <a:endParaRPr lang="en-US"/>
        </a:p>
      </dgm:t>
    </dgm:pt>
    <dgm:pt modelId="{863E2A08-1F4A-E34D-BD07-5F1889AD02CA}">
      <dgm:prSet/>
      <dgm:spPr/>
      <dgm:t>
        <a:bodyPr/>
        <a:lstStyle/>
        <a:p>
          <a:r>
            <a:rPr lang="zh-CN" altLang="en-US" dirty="0"/>
            <a:t>Release</a:t>
          </a:r>
        </a:p>
      </dgm:t>
    </dgm:pt>
    <dgm:pt modelId="{093B2181-4D9D-CB46-9B1D-7A1D7B11132D}" type="parTrans" cxnId="{67CE9247-D62F-344F-95E3-4DDFDF708889}">
      <dgm:prSet/>
      <dgm:spPr/>
      <dgm:t>
        <a:bodyPr/>
        <a:lstStyle/>
        <a:p>
          <a:endParaRPr lang="en-US"/>
        </a:p>
      </dgm:t>
    </dgm:pt>
    <dgm:pt modelId="{9E06AA9A-EC1B-284F-904C-565DE8F78CA1}" type="sibTrans" cxnId="{67CE9247-D62F-344F-95E3-4DDFDF708889}">
      <dgm:prSet/>
      <dgm:spPr/>
      <dgm:t>
        <a:bodyPr/>
        <a:lstStyle/>
        <a:p>
          <a:endParaRPr lang="en-US"/>
        </a:p>
      </dgm:t>
    </dgm:pt>
    <dgm:pt modelId="{14C01D64-D010-7B41-BFAE-13C4D19E07C7}" type="pres">
      <dgm:prSet presAssocID="{CB6C864C-7F1B-D64E-9947-2781EDE3FCD3}" presName="cycle" presStyleCnt="0">
        <dgm:presLayoutVars>
          <dgm:dir/>
          <dgm:resizeHandles val="exact"/>
        </dgm:presLayoutVars>
      </dgm:prSet>
      <dgm:spPr/>
    </dgm:pt>
    <dgm:pt modelId="{D7309CC9-AE86-7E47-BA82-1E9AE2656CAA}" type="pres">
      <dgm:prSet presAssocID="{D6D08BAC-B8AE-084D-888F-3FC9C90BAAC9}" presName="node" presStyleLbl="node1" presStyleIdx="0" presStyleCnt="4">
        <dgm:presLayoutVars>
          <dgm:bulletEnabled val="1"/>
        </dgm:presLayoutVars>
      </dgm:prSet>
      <dgm:spPr/>
    </dgm:pt>
    <dgm:pt modelId="{1DF83D26-0376-AC46-95BA-7EBCF79B83EC}" type="pres">
      <dgm:prSet presAssocID="{8957B739-1346-5C4A-9D80-70D2F13A8708}" presName="sibTrans" presStyleLbl="sibTrans2D1" presStyleIdx="0" presStyleCnt="4"/>
      <dgm:spPr/>
    </dgm:pt>
    <dgm:pt modelId="{0D3DD1AA-9B6A-E742-85EE-E39919A35A3D}" type="pres">
      <dgm:prSet presAssocID="{8957B739-1346-5C4A-9D80-70D2F13A8708}" presName="connectorText" presStyleLbl="sibTrans2D1" presStyleIdx="0" presStyleCnt="4"/>
      <dgm:spPr/>
    </dgm:pt>
    <dgm:pt modelId="{56171AAF-112C-B748-BCF9-A48E3FA359D2}" type="pres">
      <dgm:prSet presAssocID="{FC9421E7-F899-F94A-9CEE-84B2090FF50F}" presName="node" presStyleLbl="node1" presStyleIdx="1" presStyleCnt="4">
        <dgm:presLayoutVars>
          <dgm:bulletEnabled val="1"/>
        </dgm:presLayoutVars>
      </dgm:prSet>
      <dgm:spPr/>
    </dgm:pt>
    <dgm:pt modelId="{77EDF25F-8039-6C41-BE4D-832CA2986FA1}" type="pres">
      <dgm:prSet presAssocID="{9CB1C710-A68D-CD48-9793-1D6D0C09788E}" presName="sibTrans" presStyleLbl="sibTrans2D1" presStyleIdx="1" presStyleCnt="4"/>
      <dgm:spPr/>
    </dgm:pt>
    <dgm:pt modelId="{57EDB28C-F20B-E34C-972C-89F36B09111B}" type="pres">
      <dgm:prSet presAssocID="{9CB1C710-A68D-CD48-9793-1D6D0C09788E}" presName="connectorText" presStyleLbl="sibTrans2D1" presStyleIdx="1" presStyleCnt="4"/>
      <dgm:spPr/>
    </dgm:pt>
    <dgm:pt modelId="{EFB997CC-CE2F-8942-9907-69F5E949920E}" type="pres">
      <dgm:prSet presAssocID="{4FDC9CE2-FF16-1248-9AC0-AAADB6375AA2}" presName="node" presStyleLbl="node1" presStyleIdx="2" presStyleCnt="4">
        <dgm:presLayoutVars>
          <dgm:bulletEnabled val="1"/>
        </dgm:presLayoutVars>
      </dgm:prSet>
      <dgm:spPr/>
    </dgm:pt>
    <dgm:pt modelId="{DB47C006-5761-AE42-A8ED-EDE3B9C11447}" type="pres">
      <dgm:prSet presAssocID="{52754677-5413-8543-98DE-C7DE5BB12593}" presName="sibTrans" presStyleLbl="sibTrans2D1" presStyleIdx="2" presStyleCnt="4"/>
      <dgm:spPr/>
    </dgm:pt>
    <dgm:pt modelId="{A3FA2FE1-35AC-9340-B9B6-E60942C32CF5}" type="pres">
      <dgm:prSet presAssocID="{52754677-5413-8543-98DE-C7DE5BB12593}" presName="connectorText" presStyleLbl="sibTrans2D1" presStyleIdx="2" presStyleCnt="4"/>
      <dgm:spPr/>
    </dgm:pt>
    <dgm:pt modelId="{F3869DDB-6362-D94B-9E56-AF24D282C114}" type="pres">
      <dgm:prSet presAssocID="{863E2A08-1F4A-E34D-BD07-5F1889AD02CA}" presName="node" presStyleLbl="node1" presStyleIdx="3" presStyleCnt="4">
        <dgm:presLayoutVars>
          <dgm:bulletEnabled val="1"/>
        </dgm:presLayoutVars>
      </dgm:prSet>
      <dgm:spPr/>
    </dgm:pt>
    <dgm:pt modelId="{0FE5314B-B6E6-774A-80FD-AA047C473C63}" type="pres">
      <dgm:prSet presAssocID="{9E06AA9A-EC1B-284F-904C-565DE8F78CA1}" presName="sibTrans" presStyleLbl="sibTrans2D1" presStyleIdx="3" presStyleCnt="4"/>
      <dgm:spPr/>
    </dgm:pt>
    <dgm:pt modelId="{4C35A42C-0D32-F54B-8187-F206CE1CA36C}" type="pres">
      <dgm:prSet presAssocID="{9E06AA9A-EC1B-284F-904C-565DE8F78CA1}" presName="connectorText" presStyleLbl="sibTrans2D1" presStyleIdx="3" presStyleCnt="4"/>
      <dgm:spPr/>
    </dgm:pt>
  </dgm:ptLst>
  <dgm:cxnLst>
    <dgm:cxn modelId="{6FF19700-54D7-2443-803A-87FC3A59BB09}" type="presOf" srcId="{9CB1C710-A68D-CD48-9793-1D6D0C09788E}" destId="{77EDF25F-8039-6C41-BE4D-832CA2986FA1}" srcOrd="0" destOrd="0" presId="urn:microsoft.com/office/officeart/2005/8/layout/cycle2"/>
    <dgm:cxn modelId="{9BB52305-EE7C-304F-A514-44E3C9DD8D1B}" type="presOf" srcId="{4FDC9CE2-FF16-1248-9AC0-AAADB6375AA2}" destId="{EFB997CC-CE2F-8942-9907-69F5E949920E}" srcOrd="0" destOrd="0" presId="urn:microsoft.com/office/officeart/2005/8/layout/cycle2"/>
    <dgm:cxn modelId="{23690F06-9533-7646-AA79-70A7A6524431}" srcId="{CB6C864C-7F1B-D64E-9947-2781EDE3FCD3}" destId="{FC9421E7-F899-F94A-9CEE-84B2090FF50F}" srcOrd="1" destOrd="0" parTransId="{C27F3E85-5585-DE42-8F4C-2B35A7DC9502}" sibTransId="{9CB1C710-A68D-CD48-9793-1D6D0C09788E}"/>
    <dgm:cxn modelId="{819C521D-C5FC-954F-AE70-0694327555BA}" srcId="{CB6C864C-7F1B-D64E-9947-2781EDE3FCD3}" destId="{D6D08BAC-B8AE-084D-888F-3FC9C90BAAC9}" srcOrd="0" destOrd="0" parTransId="{C203BB33-F291-CE47-BC81-0C1945A0598A}" sibTransId="{8957B739-1346-5C4A-9D80-70D2F13A8708}"/>
    <dgm:cxn modelId="{67CE9247-D62F-344F-95E3-4DDFDF708889}" srcId="{CB6C864C-7F1B-D64E-9947-2781EDE3FCD3}" destId="{863E2A08-1F4A-E34D-BD07-5F1889AD02CA}" srcOrd="3" destOrd="0" parTransId="{093B2181-4D9D-CB46-9B1D-7A1D7B11132D}" sibTransId="{9E06AA9A-EC1B-284F-904C-565DE8F78CA1}"/>
    <dgm:cxn modelId="{69C9DC5B-D102-3249-B9C4-11707785A1DB}" type="presOf" srcId="{9CB1C710-A68D-CD48-9793-1D6D0C09788E}" destId="{57EDB28C-F20B-E34C-972C-89F36B09111B}" srcOrd="1" destOrd="0" presId="urn:microsoft.com/office/officeart/2005/8/layout/cycle2"/>
    <dgm:cxn modelId="{82FA0E61-F625-944A-9108-DF0BA4557C50}" type="presOf" srcId="{8957B739-1346-5C4A-9D80-70D2F13A8708}" destId="{0D3DD1AA-9B6A-E742-85EE-E39919A35A3D}" srcOrd="1" destOrd="0" presId="urn:microsoft.com/office/officeart/2005/8/layout/cycle2"/>
    <dgm:cxn modelId="{C9DAC580-FC65-134F-AF3A-35EC11CDD76B}" srcId="{CB6C864C-7F1B-D64E-9947-2781EDE3FCD3}" destId="{4FDC9CE2-FF16-1248-9AC0-AAADB6375AA2}" srcOrd="2" destOrd="0" parTransId="{EE579044-7C50-C74B-ADF5-4B80261D1A29}" sibTransId="{52754677-5413-8543-98DE-C7DE5BB12593}"/>
    <dgm:cxn modelId="{169F5384-D9C7-9E44-8927-D558975D3EB6}" type="presOf" srcId="{9E06AA9A-EC1B-284F-904C-565DE8F78CA1}" destId="{4C35A42C-0D32-F54B-8187-F206CE1CA36C}" srcOrd="1" destOrd="0" presId="urn:microsoft.com/office/officeart/2005/8/layout/cycle2"/>
    <dgm:cxn modelId="{6B3DC78F-4A59-0947-8982-95AE38B40EAC}" type="presOf" srcId="{52754677-5413-8543-98DE-C7DE5BB12593}" destId="{DB47C006-5761-AE42-A8ED-EDE3B9C11447}" srcOrd="0" destOrd="0" presId="urn:microsoft.com/office/officeart/2005/8/layout/cycle2"/>
    <dgm:cxn modelId="{67016394-334A-6A4A-A6EC-AC247B8C244B}" type="presOf" srcId="{9E06AA9A-EC1B-284F-904C-565DE8F78CA1}" destId="{0FE5314B-B6E6-774A-80FD-AA047C473C63}" srcOrd="0" destOrd="0" presId="urn:microsoft.com/office/officeart/2005/8/layout/cycle2"/>
    <dgm:cxn modelId="{7B3CD79B-E8B2-E54F-9DBE-902AC3181020}" type="presOf" srcId="{CB6C864C-7F1B-D64E-9947-2781EDE3FCD3}" destId="{14C01D64-D010-7B41-BFAE-13C4D19E07C7}" srcOrd="0" destOrd="0" presId="urn:microsoft.com/office/officeart/2005/8/layout/cycle2"/>
    <dgm:cxn modelId="{3DAA77A7-6372-C64F-A1D6-096880708931}" type="presOf" srcId="{FC9421E7-F899-F94A-9CEE-84B2090FF50F}" destId="{56171AAF-112C-B748-BCF9-A48E3FA359D2}" srcOrd="0" destOrd="0" presId="urn:microsoft.com/office/officeart/2005/8/layout/cycle2"/>
    <dgm:cxn modelId="{F2A615B0-95A8-B041-8401-9C78007FF202}" type="presOf" srcId="{D6D08BAC-B8AE-084D-888F-3FC9C90BAAC9}" destId="{D7309CC9-AE86-7E47-BA82-1E9AE2656CAA}" srcOrd="0" destOrd="0" presId="urn:microsoft.com/office/officeart/2005/8/layout/cycle2"/>
    <dgm:cxn modelId="{107423B1-8673-D44D-A227-7CC355A75037}" type="presOf" srcId="{8957B739-1346-5C4A-9D80-70D2F13A8708}" destId="{1DF83D26-0376-AC46-95BA-7EBCF79B83EC}" srcOrd="0" destOrd="0" presId="urn:microsoft.com/office/officeart/2005/8/layout/cycle2"/>
    <dgm:cxn modelId="{8425DDCB-5BD2-184D-BCD6-B921528AE844}" type="presOf" srcId="{863E2A08-1F4A-E34D-BD07-5F1889AD02CA}" destId="{F3869DDB-6362-D94B-9E56-AF24D282C114}" srcOrd="0" destOrd="0" presId="urn:microsoft.com/office/officeart/2005/8/layout/cycle2"/>
    <dgm:cxn modelId="{210D35E7-B71C-724A-91D0-590F3B52CA3F}" type="presOf" srcId="{52754677-5413-8543-98DE-C7DE5BB12593}" destId="{A3FA2FE1-35AC-9340-B9B6-E60942C32CF5}" srcOrd="1" destOrd="0" presId="urn:microsoft.com/office/officeart/2005/8/layout/cycle2"/>
    <dgm:cxn modelId="{42300A14-3D50-A14A-94E5-58289AAD27CC}" type="presParOf" srcId="{14C01D64-D010-7B41-BFAE-13C4D19E07C7}" destId="{D7309CC9-AE86-7E47-BA82-1E9AE2656CAA}" srcOrd="0" destOrd="0" presId="urn:microsoft.com/office/officeart/2005/8/layout/cycle2"/>
    <dgm:cxn modelId="{C60DD9F4-2C9F-9D48-8998-3D070A479A74}" type="presParOf" srcId="{14C01D64-D010-7B41-BFAE-13C4D19E07C7}" destId="{1DF83D26-0376-AC46-95BA-7EBCF79B83EC}" srcOrd="1" destOrd="0" presId="urn:microsoft.com/office/officeart/2005/8/layout/cycle2"/>
    <dgm:cxn modelId="{9DF49A4E-314F-7E43-98E9-EE9A8252FAB3}" type="presParOf" srcId="{1DF83D26-0376-AC46-95BA-7EBCF79B83EC}" destId="{0D3DD1AA-9B6A-E742-85EE-E39919A35A3D}" srcOrd="0" destOrd="0" presId="urn:microsoft.com/office/officeart/2005/8/layout/cycle2"/>
    <dgm:cxn modelId="{2E4F646D-6EF4-D145-9484-0D4820B36F28}" type="presParOf" srcId="{14C01D64-D010-7B41-BFAE-13C4D19E07C7}" destId="{56171AAF-112C-B748-BCF9-A48E3FA359D2}" srcOrd="2" destOrd="0" presId="urn:microsoft.com/office/officeart/2005/8/layout/cycle2"/>
    <dgm:cxn modelId="{9C189BC3-3B05-744E-91FE-B91E1B9CDCF5}" type="presParOf" srcId="{14C01D64-D010-7B41-BFAE-13C4D19E07C7}" destId="{77EDF25F-8039-6C41-BE4D-832CA2986FA1}" srcOrd="3" destOrd="0" presId="urn:microsoft.com/office/officeart/2005/8/layout/cycle2"/>
    <dgm:cxn modelId="{C53CBA19-D81A-9C42-8B9C-B82F2814F405}" type="presParOf" srcId="{77EDF25F-8039-6C41-BE4D-832CA2986FA1}" destId="{57EDB28C-F20B-E34C-972C-89F36B09111B}" srcOrd="0" destOrd="0" presId="urn:microsoft.com/office/officeart/2005/8/layout/cycle2"/>
    <dgm:cxn modelId="{FA8A8A49-B07C-5F48-BEA3-83AF76AB8201}" type="presParOf" srcId="{14C01D64-D010-7B41-BFAE-13C4D19E07C7}" destId="{EFB997CC-CE2F-8942-9907-69F5E949920E}" srcOrd="4" destOrd="0" presId="urn:microsoft.com/office/officeart/2005/8/layout/cycle2"/>
    <dgm:cxn modelId="{79308AF1-F472-084B-9421-79252AB67DCF}" type="presParOf" srcId="{14C01D64-D010-7B41-BFAE-13C4D19E07C7}" destId="{DB47C006-5761-AE42-A8ED-EDE3B9C11447}" srcOrd="5" destOrd="0" presId="urn:microsoft.com/office/officeart/2005/8/layout/cycle2"/>
    <dgm:cxn modelId="{1C6C9C78-75BA-1948-BF94-E5938A40FDC8}" type="presParOf" srcId="{DB47C006-5761-AE42-A8ED-EDE3B9C11447}" destId="{A3FA2FE1-35AC-9340-B9B6-E60942C32CF5}" srcOrd="0" destOrd="0" presId="urn:microsoft.com/office/officeart/2005/8/layout/cycle2"/>
    <dgm:cxn modelId="{6E26FE96-EC9E-8E44-A07F-F5C960EDE804}" type="presParOf" srcId="{14C01D64-D010-7B41-BFAE-13C4D19E07C7}" destId="{F3869DDB-6362-D94B-9E56-AF24D282C114}" srcOrd="6" destOrd="0" presId="urn:microsoft.com/office/officeart/2005/8/layout/cycle2"/>
    <dgm:cxn modelId="{8C0CBBAA-5F5E-7A4D-86B7-1A0E492E33CB}" type="presParOf" srcId="{14C01D64-D010-7B41-BFAE-13C4D19E07C7}" destId="{0FE5314B-B6E6-774A-80FD-AA047C473C63}" srcOrd="7" destOrd="0" presId="urn:microsoft.com/office/officeart/2005/8/layout/cycle2"/>
    <dgm:cxn modelId="{18ED9452-6871-D548-9B59-EC0FD6C8CB91}" type="presParOf" srcId="{0FE5314B-B6E6-774A-80FD-AA047C473C63}" destId="{4C35A42C-0D32-F54B-8187-F206CE1CA36C}"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20593-673F-6B45-A5F1-1CA62D26C076}">
      <dsp:nvSpPr>
        <dsp:cNvPr id="0" name=""/>
        <dsp:cNvSpPr/>
      </dsp:nvSpPr>
      <dsp:spPr>
        <a:xfrm>
          <a:off x="0" y="313851"/>
          <a:ext cx="2083100" cy="1249860"/>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altLang="zh-CN" sz="2300" kern="1200" dirty="0"/>
            <a:t>Reduce Organisational Silos</a:t>
          </a:r>
          <a:endParaRPr lang="en-US" sz="2300" kern="1200" dirty="0"/>
        </a:p>
      </dsp:txBody>
      <dsp:txXfrm>
        <a:off x="0" y="313851"/>
        <a:ext cx="2083100" cy="1249860"/>
      </dsp:txXfrm>
    </dsp:sp>
    <dsp:sp modelId="{309FD5BE-FD8B-8242-B570-B58ABDD76E84}">
      <dsp:nvSpPr>
        <dsp:cNvPr id="0" name=""/>
        <dsp:cNvSpPr/>
      </dsp:nvSpPr>
      <dsp:spPr>
        <a:xfrm>
          <a:off x="2291410" y="313851"/>
          <a:ext cx="2083100" cy="1249860"/>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altLang="zh-CN" sz="2300" kern="1200" dirty="0"/>
            <a:t>Accept Failure as Normal</a:t>
          </a:r>
          <a:endParaRPr lang="zh-CN" altLang="zh-CN" sz="2300" kern="1200" dirty="0"/>
        </a:p>
      </dsp:txBody>
      <dsp:txXfrm>
        <a:off x="2291410" y="313851"/>
        <a:ext cx="2083100" cy="1249860"/>
      </dsp:txXfrm>
    </dsp:sp>
    <dsp:sp modelId="{3BD73371-DF28-C140-8714-378D56B409D9}">
      <dsp:nvSpPr>
        <dsp:cNvPr id="0" name=""/>
        <dsp:cNvSpPr/>
      </dsp:nvSpPr>
      <dsp:spPr>
        <a:xfrm>
          <a:off x="4582820" y="313851"/>
          <a:ext cx="2083100" cy="1249860"/>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altLang="zh-CN" sz="2300" kern="1200" dirty="0"/>
            <a:t>Implement Gradual Change</a:t>
          </a:r>
          <a:endParaRPr lang="zh-CN" altLang="zh-CN" sz="2300" kern="1200" dirty="0"/>
        </a:p>
      </dsp:txBody>
      <dsp:txXfrm>
        <a:off x="4582820" y="313851"/>
        <a:ext cx="2083100" cy="1249860"/>
      </dsp:txXfrm>
    </dsp:sp>
    <dsp:sp modelId="{A128C4B9-0EB6-2640-AB89-0740FE064EF6}">
      <dsp:nvSpPr>
        <dsp:cNvPr id="0" name=""/>
        <dsp:cNvSpPr/>
      </dsp:nvSpPr>
      <dsp:spPr>
        <a:xfrm>
          <a:off x="1145705" y="1772022"/>
          <a:ext cx="2083100" cy="124986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altLang="zh-CN" sz="2300" kern="1200" dirty="0"/>
            <a:t>Leverage Tooling &amp; Automation</a:t>
          </a:r>
          <a:endParaRPr lang="en-US" altLang="zh-CN" sz="2300" kern="1200" dirty="0"/>
        </a:p>
      </dsp:txBody>
      <dsp:txXfrm>
        <a:off x="1145705" y="1772022"/>
        <a:ext cx="2083100" cy="1249860"/>
      </dsp:txXfrm>
    </dsp:sp>
    <dsp:sp modelId="{FACEE413-6CCA-AE47-AFA4-60C735F89B31}">
      <dsp:nvSpPr>
        <dsp:cNvPr id="0" name=""/>
        <dsp:cNvSpPr/>
      </dsp:nvSpPr>
      <dsp:spPr>
        <a:xfrm>
          <a:off x="3437115" y="1772022"/>
          <a:ext cx="2083100" cy="1249860"/>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altLang="zh-CN" sz="2300" kern="1200" dirty="0"/>
            <a:t>Measure Everything</a:t>
          </a:r>
          <a:endParaRPr lang="zh-CN" altLang="en-US" sz="2300" kern="1200" dirty="0"/>
        </a:p>
      </dsp:txBody>
      <dsp:txXfrm>
        <a:off x="3437115" y="1772022"/>
        <a:ext cx="2083100" cy="12498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309CC9-AE86-7E47-BA82-1E9AE2656CAA}">
      <dsp:nvSpPr>
        <dsp:cNvPr id="0" name=""/>
        <dsp:cNvSpPr/>
      </dsp:nvSpPr>
      <dsp:spPr>
        <a:xfrm>
          <a:off x="2174598" y="750"/>
          <a:ext cx="1193525" cy="1193525"/>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Build</a:t>
          </a:r>
          <a:endParaRPr lang="en-US" sz="1200" kern="1200" dirty="0"/>
        </a:p>
      </dsp:txBody>
      <dsp:txXfrm>
        <a:off x="2349386" y="175538"/>
        <a:ext cx="843949" cy="843949"/>
      </dsp:txXfrm>
    </dsp:sp>
    <dsp:sp modelId="{1DF83D26-0376-AC46-95BA-7EBCF79B83EC}">
      <dsp:nvSpPr>
        <dsp:cNvPr id="0" name=""/>
        <dsp:cNvSpPr/>
      </dsp:nvSpPr>
      <dsp:spPr>
        <a:xfrm rot="2700000">
          <a:off x="3240135" y="1023988"/>
          <a:ext cx="318215" cy="402814"/>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254115" y="1070799"/>
        <a:ext cx="222751" cy="241688"/>
      </dsp:txXfrm>
    </dsp:sp>
    <dsp:sp modelId="{56171AAF-112C-B748-BCF9-A48E3FA359D2}">
      <dsp:nvSpPr>
        <dsp:cNvPr id="0" name=""/>
        <dsp:cNvSpPr/>
      </dsp:nvSpPr>
      <dsp:spPr>
        <a:xfrm>
          <a:off x="3443099" y="1269251"/>
          <a:ext cx="1193525" cy="1193525"/>
        </a:xfrm>
        <a:prstGeom prst="ellipse">
          <a:avLst/>
        </a:prstGeom>
        <a:gradFill rotWithShape="0">
          <a:gsLst>
            <a:gs pos="0">
              <a:schemeClr val="accent4">
                <a:hueOff val="1614992"/>
                <a:satOff val="10276"/>
                <a:lumOff val="784"/>
                <a:alphaOff val="0"/>
                <a:shade val="51000"/>
                <a:satMod val="130000"/>
              </a:schemeClr>
            </a:gs>
            <a:gs pos="80000">
              <a:schemeClr val="accent4">
                <a:hueOff val="1614992"/>
                <a:satOff val="10276"/>
                <a:lumOff val="784"/>
                <a:alphaOff val="0"/>
                <a:shade val="93000"/>
                <a:satMod val="130000"/>
              </a:schemeClr>
            </a:gs>
            <a:gs pos="100000">
              <a:schemeClr val="accent4">
                <a:hueOff val="1614992"/>
                <a:satOff val="10276"/>
                <a:lumOff val="78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a:t>Deployment</a:t>
          </a:r>
          <a:endParaRPr lang="zh-CN" altLang="en-US" sz="1200" kern="1200" dirty="0"/>
        </a:p>
      </dsp:txBody>
      <dsp:txXfrm>
        <a:off x="3617887" y="1444039"/>
        <a:ext cx="843949" cy="843949"/>
      </dsp:txXfrm>
    </dsp:sp>
    <dsp:sp modelId="{77EDF25F-8039-6C41-BE4D-832CA2986FA1}">
      <dsp:nvSpPr>
        <dsp:cNvPr id="0" name=""/>
        <dsp:cNvSpPr/>
      </dsp:nvSpPr>
      <dsp:spPr>
        <a:xfrm rot="8100000">
          <a:off x="3252872" y="2292489"/>
          <a:ext cx="318215" cy="402814"/>
        </a:xfrm>
        <a:prstGeom prst="rightArrow">
          <a:avLst>
            <a:gd name="adj1" fmla="val 60000"/>
            <a:gd name="adj2" fmla="val 50000"/>
          </a:avLst>
        </a:prstGeom>
        <a:gradFill rotWithShape="0">
          <a:gsLst>
            <a:gs pos="0">
              <a:schemeClr val="accent4">
                <a:hueOff val="1614992"/>
                <a:satOff val="10276"/>
                <a:lumOff val="784"/>
                <a:alphaOff val="0"/>
                <a:shade val="51000"/>
                <a:satMod val="130000"/>
              </a:schemeClr>
            </a:gs>
            <a:gs pos="80000">
              <a:schemeClr val="accent4">
                <a:hueOff val="1614992"/>
                <a:satOff val="10276"/>
                <a:lumOff val="784"/>
                <a:alphaOff val="0"/>
                <a:shade val="93000"/>
                <a:satMod val="130000"/>
              </a:schemeClr>
            </a:gs>
            <a:gs pos="100000">
              <a:schemeClr val="accent4">
                <a:hueOff val="1614992"/>
                <a:satOff val="10276"/>
                <a:lumOff val="78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334356" y="2339300"/>
        <a:ext cx="222751" cy="241688"/>
      </dsp:txXfrm>
    </dsp:sp>
    <dsp:sp modelId="{EFB997CC-CE2F-8942-9907-69F5E949920E}">
      <dsp:nvSpPr>
        <dsp:cNvPr id="0" name=""/>
        <dsp:cNvSpPr/>
      </dsp:nvSpPr>
      <dsp:spPr>
        <a:xfrm>
          <a:off x="2174598" y="2537753"/>
          <a:ext cx="1193525" cy="1193525"/>
        </a:xfrm>
        <a:prstGeom prst="ellipse">
          <a:avLst/>
        </a:prstGeom>
        <a:gradFill rotWithShape="0">
          <a:gsLst>
            <a:gs pos="0">
              <a:schemeClr val="accent4">
                <a:hueOff val="3229984"/>
                <a:satOff val="20551"/>
                <a:lumOff val="1569"/>
                <a:alphaOff val="0"/>
                <a:shade val="51000"/>
                <a:satMod val="130000"/>
              </a:schemeClr>
            </a:gs>
            <a:gs pos="80000">
              <a:schemeClr val="accent4">
                <a:hueOff val="3229984"/>
                <a:satOff val="20551"/>
                <a:lumOff val="1569"/>
                <a:alphaOff val="0"/>
                <a:shade val="93000"/>
                <a:satMod val="130000"/>
              </a:schemeClr>
            </a:gs>
            <a:gs pos="100000">
              <a:schemeClr val="accent4">
                <a:hueOff val="3229984"/>
                <a:satOff val="20551"/>
                <a:lumOff val="156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a:t>Test</a:t>
          </a:r>
          <a:endParaRPr lang="zh-CN" altLang="en-US" sz="1200" kern="1200" dirty="0"/>
        </a:p>
      </dsp:txBody>
      <dsp:txXfrm>
        <a:off x="2349386" y="2712541"/>
        <a:ext cx="843949" cy="843949"/>
      </dsp:txXfrm>
    </dsp:sp>
    <dsp:sp modelId="{DB47C006-5761-AE42-A8ED-EDE3B9C11447}">
      <dsp:nvSpPr>
        <dsp:cNvPr id="0" name=""/>
        <dsp:cNvSpPr/>
      </dsp:nvSpPr>
      <dsp:spPr>
        <a:xfrm rot="13500000">
          <a:off x="1984370" y="2305225"/>
          <a:ext cx="318215" cy="402814"/>
        </a:xfrm>
        <a:prstGeom prst="rightArrow">
          <a:avLst>
            <a:gd name="adj1" fmla="val 60000"/>
            <a:gd name="adj2" fmla="val 50000"/>
          </a:avLst>
        </a:prstGeom>
        <a:gradFill rotWithShape="0">
          <a:gsLst>
            <a:gs pos="0">
              <a:schemeClr val="accent4">
                <a:hueOff val="3229984"/>
                <a:satOff val="20551"/>
                <a:lumOff val="1569"/>
                <a:alphaOff val="0"/>
                <a:shade val="51000"/>
                <a:satMod val="130000"/>
              </a:schemeClr>
            </a:gs>
            <a:gs pos="80000">
              <a:schemeClr val="accent4">
                <a:hueOff val="3229984"/>
                <a:satOff val="20551"/>
                <a:lumOff val="1569"/>
                <a:alphaOff val="0"/>
                <a:shade val="93000"/>
                <a:satMod val="130000"/>
              </a:schemeClr>
            </a:gs>
            <a:gs pos="100000">
              <a:schemeClr val="accent4">
                <a:hueOff val="3229984"/>
                <a:satOff val="20551"/>
                <a:lumOff val="156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2065854" y="2419540"/>
        <a:ext cx="222751" cy="241688"/>
      </dsp:txXfrm>
    </dsp:sp>
    <dsp:sp modelId="{F3869DDB-6362-D94B-9E56-AF24D282C114}">
      <dsp:nvSpPr>
        <dsp:cNvPr id="0" name=""/>
        <dsp:cNvSpPr/>
      </dsp:nvSpPr>
      <dsp:spPr>
        <a:xfrm>
          <a:off x="906096" y="1269251"/>
          <a:ext cx="1193525" cy="1193525"/>
        </a:xfrm>
        <a:prstGeom prst="ellipse">
          <a:avLst/>
        </a:prstGeom>
        <a:gradFill rotWithShape="0">
          <a:gsLst>
            <a:gs pos="0">
              <a:schemeClr val="accent4">
                <a:hueOff val="4844976"/>
                <a:satOff val="30827"/>
                <a:lumOff val="2353"/>
                <a:alphaOff val="0"/>
                <a:shade val="51000"/>
                <a:satMod val="130000"/>
              </a:schemeClr>
            </a:gs>
            <a:gs pos="80000">
              <a:schemeClr val="accent4">
                <a:hueOff val="4844976"/>
                <a:satOff val="30827"/>
                <a:lumOff val="2353"/>
                <a:alphaOff val="0"/>
                <a:shade val="93000"/>
                <a:satMod val="130000"/>
              </a:schemeClr>
            </a:gs>
            <a:gs pos="100000">
              <a:schemeClr val="accent4">
                <a:hueOff val="4844976"/>
                <a:satOff val="30827"/>
                <a:lumOff val="235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Release</a:t>
          </a:r>
        </a:p>
      </dsp:txBody>
      <dsp:txXfrm>
        <a:off x="1080884" y="1444039"/>
        <a:ext cx="843949" cy="843949"/>
      </dsp:txXfrm>
    </dsp:sp>
    <dsp:sp modelId="{0FE5314B-B6E6-774A-80FD-AA047C473C63}">
      <dsp:nvSpPr>
        <dsp:cNvPr id="0" name=""/>
        <dsp:cNvSpPr/>
      </dsp:nvSpPr>
      <dsp:spPr>
        <a:xfrm rot="18900000">
          <a:off x="1971634" y="1036724"/>
          <a:ext cx="318215" cy="402814"/>
        </a:xfrm>
        <a:prstGeom prst="rightArrow">
          <a:avLst>
            <a:gd name="adj1" fmla="val 60000"/>
            <a:gd name="adj2" fmla="val 50000"/>
          </a:avLst>
        </a:prstGeom>
        <a:gradFill rotWithShape="0">
          <a:gsLst>
            <a:gs pos="0">
              <a:schemeClr val="accent4">
                <a:hueOff val="4844976"/>
                <a:satOff val="30827"/>
                <a:lumOff val="2353"/>
                <a:alphaOff val="0"/>
                <a:shade val="51000"/>
                <a:satMod val="130000"/>
              </a:schemeClr>
            </a:gs>
            <a:gs pos="80000">
              <a:schemeClr val="accent4">
                <a:hueOff val="4844976"/>
                <a:satOff val="30827"/>
                <a:lumOff val="2353"/>
                <a:alphaOff val="0"/>
                <a:shade val="93000"/>
                <a:satMod val="130000"/>
              </a:schemeClr>
            </a:gs>
            <a:gs pos="100000">
              <a:schemeClr val="accent4">
                <a:hueOff val="4844976"/>
                <a:satOff val="30827"/>
                <a:lumOff val="235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985614" y="1151039"/>
        <a:ext cx="222751" cy="24168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C9536A-A09B-4B49-85AB-40C0A17CDFC4}" type="datetimeFigureOut">
              <a:rPr lang="en-US" smtClean="0"/>
              <a:t>5/5/20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4F8186-D183-DD42-8CFF-B48692181211}" type="slidenum">
              <a:rPr lang="en-US" smtClean="0"/>
              <a:t>‹#›</a:t>
            </a:fld>
            <a:endParaRPr lang="en-US"/>
          </a:p>
        </p:txBody>
      </p:sp>
    </p:spTree>
    <p:extLst>
      <p:ext uri="{BB962C8B-B14F-4D97-AF65-F5344CB8AC3E}">
        <p14:creationId xmlns:p14="http://schemas.microsoft.com/office/powerpoint/2010/main" val="3026177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tlassian.com/it-unplugged/devop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2577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a:t>
            </a:r>
          </a:p>
          <a:p>
            <a:r>
              <a:rPr lang="en-US" dirty="0"/>
              <a:t>ls /</a:t>
            </a:r>
            <a:r>
              <a:rPr lang="en-US" dirty="0" err="1"/>
              <a:t>usr</a:t>
            </a:r>
            <a:endParaRPr lang="en-US" dirty="0"/>
          </a:p>
          <a:p>
            <a:r>
              <a:rPr lang="en-US" dirty="0"/>
              <a:t>ls</a:t>
            </a:r>
            <a:r>
              <a:rPr lang="en-US" baseline="0" dirty="0"/>
              <a:t> /</a:t>
            </a:r>
            <a:r>
              <a:rPr lang="en-US" baseline="0" dirty="0" err="1"/>
              <a:t>usr</a:t>
            </a:r>
            <a:r>
              <a:rPr lang="en-US" baseline="0" dirty="0"/>
              <a:t> ~</a:t>
            </a:r>
          </a:p>
          <a:p>
            <a:r>
              <a:rPr lang="en-US" baseline="0" dirty="0"/>
              <a:t>ls –l </a:t>
            </a:r>
            <a:r>
              <a:rPr lang="en-US" baseline="0" dirty="0">
                <a:sym typeface="Wingdings" panose="05000000000000000000" pitchFamily="2" charset="2"/>
              </a:rPr>
              <a:t> will give more detail</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39</a:t>
            </a:fld>
            <a:endParaRPr lang="en-US"/>
          </a:p>
        </p:txBody>
      </p:sp>
    </p:spTree>
    <p:extLst>
      <p:ext uri="{BB962C8B-B14F-4D97-AF65-F5344CB8AC3E}">
        <p14:creationId xmlns:p14="http://schemas.microsoft.com/office/powerpoint/2010/main" val="1460938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40</a:t>
            </a:fld>
            <a:endParaRPr lang="en-US"/>
          </a:p>
        </p:txBody>
      </p:sp>
    </p:spTree>
    <p:extLst>
      <p:ext uri="{BB962C8B-B14F-4D97-AF65-F5344CB8AC3E}">
        <p14:creationId xmlns:p14="http://schemas.microsoft.com/office/powerpoint/2010/main" val="448079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 Indicates file</a:t>
            </a:r>
          </a:p>
          <a:p>
            <a:pPr marL="171450" indent="-171450">
              <a:buFontTx/>
              <a:buChar char="-"/>
            </a:pPr>
            <a:r>
              <a:rPr lang="en-US" dirty="0"/>
              <a:t>d</a:t>
            </a:r>
            <a:r>
              <a:rPr lang="en-US" baseline="0" dirty="0"/>
              <a:t> indicates directory</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41</a:t>
            </a:fld>
            <a:endParaRPr lang="en-US"/>
          </a:p>
        </p:txBody>
      </p:sp>
    </p:spTree>
    <p:extLst>
      <p:ext uri="{BB962C8B-B14F-4D97-AF65-F5344CB8AC3E}">
        <p14:creationId xmlns:p14="http://schemas.microsoft.com/office/powerpoint/2010/main" val="118890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Flexibility is better by doing this rather than the cli. </a:t>
            </a:r>
          </a:p>
          <a:p>
            <a:r>
              <a:rPr lang="en-US" dirty="0"/>
              <a:t>Like</a:t>
            </a:r>
            <a:r>
              <a:rPr lang="en-US" baseline="0" dirty="0"/>
              <a:t> you can’t </a:t>
            </a:r>
            <a:r>
              <a:rPr lang="en-US" baseline="0" dirty="0" err="1"/>
              <a:t>cp</a:t>
            </a:r>
            <a:r>
              <a:rPr lang="en-US" baseline="0" dirty="0"/>
              <a:t> –u *html </a:t>
            </a:r>
            <a:r>
              <a:rPr lang="en-US" i="1" baseline="0" dirty="0"/>
              <a:t>destination</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42</a:t>
            </a:fld>
            <a:endParaRPr lang="en-US"/>
          </a:p>
        </p:txBody>
      </p:sp>
    </p:spTree>
    <p:extLst>
      <p:ext uri="{BB962C8B-B14F-4D97-AF65-F5344CB8AC3E}">
        <p14:creationId xmlns:p14="http://schemas.microsoft.com/office/powerpoint/2010/main" val="423255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Wildcards</a:t>
            </a:r>
          </a:p>
          <a:p>
            <a:r>
              <a:rPr lang="en-US" dirty="0"/>
              <a:t>*</a:t>
            </a:r>
          </a:p>
          <a:p>
            <a:r>
              <a:rPr lang="en-US" dirty="0"/>
              <a:t>?</a:t>
            </a:r>
          </a:p>
          <a:p>
            <a:r>
              <a:rPr lang="en-US" dirty="0"/>
              <a:t>[characters]</a:t>
            </a:r>
          </a:p>
          <a:p>
            <a:r>
              <a:rPr lang="en-US" dirty="0"/>
              <a:t>[!characters]</a:t>
            </a:r>
          </a:p>
          <a:p>
            <a:r>
              <a:rPr lang="en-US" dirty="0"/>
              <a:t>[[:class:]]</a:t>
            </a:r>
          </a:p>
          <a:p>
            <a:endParaRPr lang="en-US" dirty="0"/>
          </a:p>
          <a:p>
            <a:r>
              <a:rPr lang="en-US" u="sng" dirty="0"/>
              <a:t>Classes</a:t>
            </a:r>
            <a:endParaRPr lang="en-US" u="none" dirty="0"/>
          </a:p>
          <a:p>
            <a:r>
              <a:rPr lang="en-US" u="none" dirty="0"/>
              <a:t>[:</a:t>
            </a:r>
            <a:r>
              <a:rPr lang="en-US" u="none" dirty="0" err="1"/>
              <a:t>alnum</a:t>
            </a:r>
            <a:r>
              <a:rPr lang="en-US" u="none" dirty="0"/>
              <a:t>:] alphanumeric</a:t>
            </a:r>
          </a:p>
          <a:p>
            <a:r>
              <a:rPr lang="en-US" u="none" dirty="0"/>
              <a:t>[:alpha:] alphabetic</a:t>
            </a:r>
          </a:p>
          <a:p>
            <a:r>
              <a:rPr lang="en-US" u="none" dirty="0"/>
              <a:t>[:digit:] numeric</a:t>
            </a:r>
          </a:p>
          <a:p>
            <a:r>
              <a:rPr lang="en-US" u="none" dirty="0"/>
              <a:t>[:lower:]</a:t>
            </a:r>
            <a:r>
              <a:rPr lang="en-US" u="none" baseline="0" dirty="0"/>
              <a:t> lowercase letter</a:t>
            </a:r>
          </a:p>
          <a:p>
            <a:r>
              <a:rPr lang="en-US" u="none" baseline="0" dirty="0"/>
              <a:t>[:upper:] uppercase letter</a:t>
            </a:r>
            <a:endParaRPr lang="en-US" u="none"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43</a:t>
            </a:fld>
            <a:endParaRPr lang="en-US"/>
          </a:p>
        </p:txBody>
      </p:sp>
    </p:spTree>
    <p:extLst>
      <p:ext uri="{BB962C8B-B14F-4D97-AF65-F5344CB8AC3E}">
        <p14:creationId xmlns:p14="http://schemas.microsoft.com/office/powerpoint/2010/main" val="3000025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-a </a:t>
            </a:r>
            <a:r>
              <a:rPr lang="en-US" u="none" dirty="0">
                <a:sym typeface="Wingdings" panose="05000000000000000000" pitchFamily="2" charset="2"/>
              </a:rPr>
              <a:t></a:t>
            </a:r>
            <a:r>
              <a:rPr lang="en-US" u="none" baseline="0" dirty="0">
                <a:sym typeface="Wingdings" panose="05000000000000000000" pitchFamily="2" charset="2"/>
              </a:rPr>
              <a:t> Normally copies take a on the default attributes of the user performing the copy</a:t>
            </a:r>
          </a:p>
          <a:p>
            <a:r>
              <a:rPr lang="en-US" u="none" dirty="0"/>
              <a:t>-I </a:t>
            </a:r>
            <a:r>
              <a:rPr lang="en-US" u="none" dirty="0">
                <a:sym typeface="Wingdings" panose="05000000000000000000" pitchFamily="2" charset="2"/>
              </a:rPr>
              <a:t> default</a:t>
            </a:r>
            <a:r>
              <a:rPr lang="en-US" u="none" baseline="0" dirty="0">
                <a:sym typeface="Wingdings" panose="05000000000000000000" pitchFamily="2" charset="2"/>
              </a:rPr>
              <a:t> is not to ask</a:t>
            </a:r>
          </a:p>
          <a:p>
            <a:r>
              <a:rPr lang="en-US" u="none" baseline="0" dirty="0">
                <a:sym typeface="Wingdings" panose="05000000000000000000" pitchFamily="2" charset="2"/>
              </a:rPr>
              <a:t>-r  this is required when copying directories</a:t>
            </a:r>
          </a:p>
          <a:p>
            <a:endParaRPr lang="en-US" u="none" baseline="0" dirty="0">
              <a:sym typeface="Wingdings" panose="05000000000000000000" pitchFamily="2" charset="2"/>
            </a:endParaRPr>
          </a:p>
          <a:p>
            <a:r>
              <a:rPr lang="en-US" u="none" baseline="0" dirty="0">
                <a:sym typeface="Wingdings" panose="05000000000000000000" pitchFamily="2" charset="2"/>
              </a:rPr>
              <a:t>First list the content of folder1 and folder 2, check the time of the files</a:t>
            </a:r>
          </a:p>
          <a:p>
            <a:r>
              <a:rPr lang="en-US" u="none" baseline="0" dirty="0">
                <a:sym typeface="Wingdings" panose="05000000000000000000" pitchFamily="2" charset="2"/>
              </a:rPr>
              <a:t>Then </a:t>
            </a:r>
            <a:r>
              <a:rPr lang="en-US" u="none" baseline="0" dirty="0" err="1">
                <a:sym typeface="Wingdings" panose="05000000000000000000" pitchFamily="2" charset="2"/>
              </a:rPr>
              <a:t>i</a:t>
            </a:r>
            <a:r>
              <a:rPr lang="es-ES" u="none" baseline="0" dirty="0">
                <a:sym typeface="Wingdings" panose="05000000000000000000" pitchFamily="2" charset="2"/>
              </a:rPr>
              <a:t>´m </a:t>
            </a:r>
            <a:r>
              <a:rPr lang="es-ES" u="none" baseline="0" dirty="0" err="1">
                <a:sym typeface="Wingdings" panose="05000000000000000000" pitchFamily="2" charset="2"/>
              </a:rPr>
              <a:t>copying</a:t>
            </a:r>
            <a:r>
              <a:rPr lang="es-ES" u="none" baseline="0" dirty="0">
                <a:sym typeface="Wingdings" panose="05000000000000000000" pitchFamily="2" charset="2"/>
              </a:rPr>
              <a:t> </a:t>
            </a:r>
            <a:r>
              <a:rPr lang="es-ES" u="none" baseline="0" dirty="0" err="1">
                <a:sym typeface="Wingdings" panose="05000000000000000000" pitchFamily="2" charset="2"/>
              </a:rPr>
              <a:t>everything</a:t>
            </a:r>
            <a:r>
              <a:rPr lang="es-ES" u="none" baseline="0" dirty="0">
                <a:sym typeface="Wingdings" panose="05000000000000000000" pitchFamily="2" charset="2"/>
              </a:rPr>
              <a:t> </a:t>
            </a:r>
            <a:r>
              <a:rPr lang="es-ES" u="none" baseline="0" dirty="0" err="1">
                <a:sym typeface="Wingdings" panose="05000000000000000000" pitchFamily="2" charset="2"/>
              </a:rPr>
              <a:t>that</a:t>
            </a:r>
            <a:r>
              <a:rPr lang="es-ES" u="none" baseline="0" dirty="0">
                <a:sym typeface="Wingdings" panose="05000000000000000000" pitchFamily="2" charset="2"/>
              </a:rPr>
              <a:t> </a:t>
            </a:r>
            <a:r>
              <a:rPr lang="es-ES" u="none" baseline="0" dirty="0" err="1">
                <a:sym typeface="Wingdings" panose="05000000000000000000" pitchFamily="2" charset="2"/>
              </a:rPr>
              <a:t>is</a:t>
            </a:r>
            <a:r>
              <a:rPr lang="es-ES" u="none" baseline="0" dirty="0">
                <a:sym typeface="Wingdings" panose="05000000000000000000" pitchFamily="2" charset="2"/>
              </a:rPr>
              <a:t> </a:t>
            </a:r>
            <a:r>
              <a:rPr lang="es-ES" u="none" baseline="0" dirty="0" err="1">
                <a:sym typeface="Wingdings" panose="05000000000000000000" pitchFamily="2" charset="2"/>
              </a:rPr>
              <a:t>under</a:t>
            </a:r>
            <a:r>
              <a:rPr lang="es-ES" u="none" baseline="0" dirty="0">
                <a:sym typeface="Wingdings" panose="05000000000000000000" pitchFamily="2" charset="2"/>
              </a:rPr>
              <a:t> fodler1 to folder2 </a:t>
            </a:r>
            <a:r>
              <a:rPr lang="es-ES" u="none" baseline="0" dirty="0" err="1">
                <a:sym typeface="Wingdings" panose="05000000000000000000" pitchFamily="2" charset="2"/>
              </a:rPr>
              <a:t>only</a:t>
            </a:r>
            <a:r>
              <a:rPr lang="es-ES" u="none" baseline="0" dirty="0">
                <a:sym typeface="Wingdings" panose="05000000000000000000" pitchFamily="2" charset="2"/>
              </a:rPr>
              <a:t> </a:t>
            </a:r>
            <a:r>
              <a:rPr lang="es-ES" u="none" baseline="0" dirty="0" err="1">
                <a:sym typeface="Wingdings" panose="05000000000000000000" pitchFamily="2" charset="2"/>
              </a:rPr>
              <a:t>if</a:t>
            </a:r>
            <a:r>
              <a:rPr lang="es-ES" u="none" baseline="0" dirty="0">
                <a:sym typeface="Wingdings" panose="05000000000000000000" pitchFamily="2" charset="2"/>
              </a:rPr>
              <a:t> </a:t>
            </a:r>
            <a:r>
              <a:rPr lang="es-ES" u="none" baseline="0" dirty="0" err="1">
                <a:sym typeface="Wingdings" panose="05000000000000000000" pitchFamily="2" charset="2"/>
              </a:rPr>
              <a:t>it</a:t>
            </a:r>
            <a:r>
              <a:rPr lang="es-ES" u="none" baseline="0" dirty="0">
                <a:sym typeface="Wingdings" panose="05000000000000000000" pitchFamily="2" charset="2"/>
              </a:rPr>
              <a:t> </a:t>
            </a:r>
            <a:r>
              <a:rPr lang="es-ES" u="none" baseline="0" dirty="0" err="1">
                <a:sym typeface="Wingdings" panose="05000000000000000000" pitchFamily="2" charset="2"/>
              </a:rPr>
              <a:t>is</a:t>
            </a:r>
            <a:r>
              <a:rPr lang="es-ES" u="none" baseline="0" dirty="0">
                <a:sym typeface="Wingdings" panose="05000000000000000000" pitchFamily="2" charset="2"/>
              </a:rPr>
              <a:t> </a:t>
            </a:r>
            <a:r>
              <a:rPr lang="es-ES" u="none" baseline="0" dirty="0" err="1">
                <a:sym typeface="Wingdings" panose="05000000000000000000" pitchFamily="2" charset="2"/>
              </a:rPr>
              <a:t>newer</a:t>
            </a:r>
            <a:r>
              <a:rPr lang="es-ES" u="none" baseline="0" dirty="0">
                <a:sym typeface="Wingdings" panose="05000000000000000000" pitchFamily="2" charset="2"/>
              </a:rPr>
              <a:t> </a:t>
            </a:r>
            <a:r>
              <a:rPr lang="es-ES" u="none" baseline="0" dirty="0" err="1">
                <a:sym typeface="Wingdings" panose="05000000000000000000" pitchFamily="2" charset="2"/>
              </a:rPr>
              <a:t>than</a:t>
            </a:r>
            <a:r>
              <a:rPr lang="es-ES" u="none" baseline="0" dirty="0">
                <a:sym typeface="Wingdings" panose="05000000000000000000" pitchFamily="2" charset="2"/>
              </a:rPr>
              <a:t> </a:t>
            </a:r>
            <a:r>
              <a:rPr lang="es-ES" u="none" baseline="0" dirty="0" err="1">
                <a:sym typeface="Wingdings" panose="05000000000000000000" pitchFamily="2" charset="2"/>
              </a:rPr>
              <a:t>the</a:t>
            </a:r>
            <a:r>
              <a:rPr lang="es-ES" u="none" baseline="0" dirty="0">
                <a:sym typeface="Wingdings" panose="05000000000000000000" pitchFamily="2" charset="2"/>
              </a:rPr>
              <a:t> </a:t>
            </a:r>
            <a:r>
              <a:rPr lang="es-ES" u="none" baseline="0" dirty="0" err="1">
                <a:sym typeface="Wingdings" panose="05000000000000000000" pitchFamily="2" charset="2"/>
              </a:rPr>
              <a:t>content</a:t>
            </a:r>
            <a:r>
              <a:rPr lang="es-ES" u="none" baseline="0" dirty="0">
                <a:sym typeface="Wingdings" panose="05000000000000000000" pitchFamily="2" charset="2"/>
              </a:rPr>
              <a:t> of folder2</a:t>
            </a:r>
          </a:p>
          <a:p>
            <a:endParaRPr lang="es-ES" u="none" baseline="0" dirty="0">
              <a:sym typeface="Wingdings" panose="05000000000000000000" pitchFamily="2" charset="2"/>
            </a:endParaRPr>
          </a:p>
          <a:p>
            <a:r>
              <a:rPr lang="es-ES" u="none" baseline="0" dirty="0" err="1">
                <a:sym typeface="Wingdings" panose="05000000000000000000" pitchFamily="2" charset="2"/>
              </a:rPr>
              <a:t>The</a:t>
            </a:r>
            <a:r>
              <a:rPr lang="es-ES" u="none" baseline="0" dirty="0">
                <a:sym typeface="Wingdings" panose="05000000000000000000" pitchFamily="2" charset="2"/>
              </a:rPr>
              <a:t> </a:t>
            </a:r>
            <a:r>
              <a:rPr lang="es-ES" u="none" baseline="0" dirty="0" err="1">
                <a:sym typeface="Wingdings" panose="05000000000000000000" pitchFamily="2" charset="2"/>
              </a:rPr>
              <a:t>only</a:t>
            </a:r>
            <a:r>
              <a:rPr lang="es-ES" u="none" baseline="0" dirty="0">
                <a:sym typeface="Wingdings" panose="05000000000000000000" pitchFamily="2" charset="2"/>
              </a:rPr>
              <a:t> file </a:t>
            </a:r>
            <a:r>
              <a:rPr lang="es-ES" u="none" baseline="0" dirty="0" err="1">
                <a:sym typeface="Wingdings" panose="05000000000000000000" pitchFamily="2" charset="2"/>
              </a:rPr>
              <a:t>that</a:t>
            </a:r>
            <a:r>
              <a:rPr lang="es-ES" u="none" baseline="0" dirty="0">
                <a:sym typeface="Wingdings" panose="05000000000000000000" pitchFamily="2" charset="2"/>
              </a:rPr>
              <a:t> </a:t>
            </a:r>
            <a:r>
              <a:rPr lang="es-ES" u="none" baseline="0" dirty="0" err="1">
                <a:sym typeface="Wingdings" panose="05000000000000000000" pitchFamily="2" charset="2"/>
              </a:rPr>
              <a:t>was</a:t>
            </a:r>
            <a:r>
              <a:rPr lang="es-ES" u="none" baseline="0" dirty="0">
                <a:sym typeface="Wingdings" panose="05000000000000000000" pitchFamily="2" charset="2"/>
              </a:rPr>
              <a:t> </a:t>
            </a:r>
            <a:r>
              <a:rPr lang="es-ES" u="none" baseline="0" dirty="0" err="1">
                <a:sym typeface="Wingdings" panose="05000000000000000000" pitchFamily="2" charset="2"/>
              </a:rPr>
              <a:t>newer</a:t>
            </a:r>
            <a:r>
              <a:rPr lang="es-ES" u="none" baseline="0" dirty="0">
                <a:sym typeface="Wingdings" panose="05000000000000000000" pitchFamily="2" charset="2"/>
              </a:rPr>
              <a:t> </a:t>
            </a:r>
            <a:r>
              <a:rPr lang="es-ES" u="none" baseline="0" dirty="0" err="1">
                <a:sym typeface="Wingdings" panose="05000000000000000000" pitchFamily="2" charset="2"/>
              </a:rPr>
              <a:t>was</a:t>
            </a:r>
            <a:r>
              <a:rPr lang="es-ES" u="none" baseline="0" dirty="0">
                <a:sym typeface="Wingdings" panose="05000000000000000000" pitchFamily="2" charset="2"/>
              </a:rPr>
              <a:t> text2, </a:t>
            </a:r>
            <a:r>
              <a:rPr lang="es-ES" u="none" baseline="0" dirty="0" err="1">
                <a:sym typeface="Wingdings" panose="05000000000000000000" pitchFamily="2" charset="2"/>
              </a:rPr>
              <a:t>thus</a:t>
            </a:r>
            <a:r>
              <a:rPr lang="es-ES" u="none" baseline="0" dirty="0">
                <a:sym typeface="Wingdings" panose="05000000000000000000" pitchFamily="2" charset="2"/>
              </a:rPr>
              <a:t> </a:t>
            </a:r>
            <a:r>
              <a:rPr lang="es-ES" u="none" baseline="0" dirty="0" err="1">
                <a:sym typeface="Wingdings" panose="05000000000000000000" pitchFamily="2" charset="2"/>
              </a:rPr>
              <a:t>it</a:t>
            </a:r>
            <a:r>
              <a:rPr lang="es-ES" u="none" baseline="0" dirty="0">
                <a:sym typeface="Wingdings" panose="05000000000000000000" pitchFamily="2" charset="2"/>
              </a:rPr>
              <a:t> </a:t>
            </a:r>
            <a:r>
              <a:rPr lang="es-ES" u="none" baseline="0" dirty="0" err="1">
                <a:sym typeface="Wingdings" panose="05000000000000000000" pitchFamily="2" charset="2"/>
              </a:rPr>
              <a:t>was</a:t>
            </a:r>
            <a:r>
              <a:rPr lang="es-ES" u="none" baseline="0" dirty="0">
                <a:sym typeface="Wingdings" panose="05000000000000000000" pitchFamily="2" charset="2"/>
              </a:rPr>
              <a:t> </a:t>
            </a:r>
            <a:r>
              <a:rPr lang="es-ES" u="none" baseline="0" dirty="0" err="1">
                <a:sym typeface="Wingdings" panose="05000000000000000000" pitchFamily="2" charset="2"/>
              </a:rPr>
              <a:t>the</a:t>
            </a:r>
            <a:r>
              <a:rPr lang="es-ES" u="none" baseline="0" dirty="0">
                <a:sym typeface="Wingdings" panose="05000000000000000000" pitchFamily="2" charset="2"/>
              </a:rPr>
              <a:t> </a:t>
            </a:r>
            <a:r>
              <a:rPr lang="es-ES" u="none" baseline="0" dirty="0" err="1">
                <a:sym typeface="Wingdings" panose="05000000000000000000" pitchFamily="2" charset="2"/>
              </a:rPr>
              <a:t>only</a:t>
            </a:r>
            <a:r>
              <a:rPr lang="es-ES" u="none" baseline="0" dirty="0">
                <a:sym typeface="Wingdings" panose="05000000000000000000" pitchFamily="2" charset="2"/>
              </a:rPr>
              <a:t> file </a:t>
            </a:r>
            <a:r>
              <a:rPr lang="es-ES" u="none" baseline="0" dirty="0" err="1">
                <a:sym typeface="Wingdings" panose="05000000000000000000" pitchFamily="2" charset="2"/>
              </a:rPr>
              <a:t>that</a:t>
            </a:r>
            <a:r>
              <a:rPr lang="es-ES" u="none" baseline="0" dirty="0">
                <a:sym typeface="Wingdings" panose="05000000000000000000" pitchFamily="2" charset="2"/>
              </a:rPr>
              <a:t> </a:t>
            </a:r>
            <a:r>
              <a:rPr lang="es-ES" u="none" baseline="0" dirty="0" err="1">
                <a:sym typeface="Wingdings" panose="05000000000000000000" pitchFamily="2" charset="2"/>
              </a:rPr>
              <a:t>was</a:t>
            </a:r>
            <a:r>
              <a:rPr lang="es-ES" u="none" baseline="0" dirty="0">
                <a:sym typeface="Wingdings" panose="05000000000000000000" pitchFamily="2" charset="2"/>
              </a:rPr>
              <a:t> </a:t>
            </a:r>
            <a:r>
              <a:rPr lang="es-ES" u="none" baseline="0" dirty="0" err="1">
                <a:sym typeface="Wingdings" panose="05000000000000000000" pitchFamily="2" charset="2"/>
              </a:rPr>
              <a:t>copied</a:t>
            </a:r>
            <a:endParaRPr lang="en-US" u="none"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44</a:t>
            </a:fld>
            <a:endParaRPr lang="en-US"/>
          </a:p>
        </p:txBody>
      </p:sp>
    </p:spTree>
    <p:extLst>
      <p:ext uri="{BB962C8B-B14F-4D97-AF65-F5344CB8AC3E}">
        <p14:creationId xmlns:p14="http://schemas.microsoft.com/office/powerpoint/2010/main" val="4178432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if you have directories you need to use –R to make</a:t>
            </a:r>
            <a:r>
              <a:rPr lang="en-US" baseline="0" dirty="0"/>
              <a:t> it recursive, otherwise it won</a:t>
            </a:r>
            <a:r>
              <a:rPr lang="es-ES" baseline="0" dirty="0"/>
              <a:t>´t </a:t>
            </a:r>
            <a:r>
              <a:rPr lang="es-ES" baseline="0" dirty="0" err="1"/>
              <a:t>let</a:t>
            </a:r>
            <a:r>
              <a:rPr lang="es-ES" baseline="0" dirty="0"/>
              <a:t> </a:t>
            </a:r>
            <a:r>
              <a:rPr lang="es-ES" baseline="0" dirty="0" err="1"/>
              <a:t>you</a:t>
            </a:r>
            <a:r>
              <a:rPr lang="es-ES" baseline="0" dirty="0"/>
              <a:t> </a:t>
            </a:r>
            <a:r>
              <a:rPr lang="es-ES" baseline="0" dirty="0" err="1"/>
              <a:t>delete</a:t>
            </a:r>
            <a:r>
              <a:rPr lang="es-ES" baseline="0" dirty="0"/>
              <a:t> </a:t>
            </a:r>
            <a:r>
              <a:rPr lang="es-ES" baseline="0" dirty="0" err="1"/>
              <a:t>the</a:t>
            </a:r>
            <a:r>
              <a:rPr lang="es-ES" baseline="0" dirty="0"/>
              <a:t> folder</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46</a:t>
            </a:fld>
            <a:endParaRPr lang="en-US"/>
          </a:p>
        </p:txBody>
      </p:sp>
    </p:spTree>
    <p:extLst>
      <p:ext uri="{BB962C8B-B14F-4D97-AF65-F5344CB8AC3E}">
        <p14:creationId xmlns:p14="http://schemas.microsoft.com/office/powerpoint/2010/main" val="3281818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48</a:t>
            </a:fld>
            <a:endParaRPr lang="en-US"/>
          </a:p>
        </p:txBody>
      </p:sp>
    </p:spTree>
    <p:extLst>
      <p:ext uri="{BB962C8B-B14F-4D97-AF65-F5344CB8AC3E}">
        <p14:creationId xmlns:p14="http://schemas.microsoft.com/office/powerpoint/2010/main" val="3036944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 starts -&gt;</a:t>
            </a:r>
            <a:r>
              <a:rPr lang="en-US" baseline="0" dirty="0"/>
              <a:t> </a:t>
            </a:r>
            <a:r>
              <a:rPr lang="en-US" baseline="0" dirty="0" err="1"/>
              <a:t>init</a:t>
            </a:r>
            <a:r>
              <a:rPr lang="en-US" baseline="0" dirty="0"/>
              <a:t> located in /</a:t>
            </a:r>
            <a:r>
              <a:rPr lang="en-US" baseline="0" dirty="0" err="1"/>
              <a:t>etc</a:t>
            </a:r>
            <a:r>
              <a:rPr lang="en-US" baseline="0" dirty="0"/>
              <a:t> </a:t>
            </a:r>
            <a:r>
              <a:rPr lang="en-US" baseline="0" dirty="0" err="1"/>
              <a:t>init</a:t>
            </a:r>
            <a:r>
              <a:rPr lang="en-US" baseline="0" dirty="0"/>
              <a:t> scripts start all the system services (many are daemon programs)</a:t>
            </a:r>
          </a:p>
          <a:p>
            <a:endParaRPr lang="en-US" baseline="0" dirty="0"/>
          </a:p>
          <a:p>
            <a:r>
              <a:rPr lang="en-US" baseline="0" dirty="0"/>
              <a:t>Each process has a process id (</a:t>
            </a:r>
            <a:r>
              <a:rPr lang="en-US" baseline="0" dirty="0" err="1"/>
              <a:t>pid</a:t>
            </a:r>
            <a:r>
              <a:rPr lang="en-US" baseline="0" dirty="0"/>
              <a:t>)</a:t>
            </a:r>
          </a:p>
          <a:p>
            <a:r>
              <a:rPr lang="en-US" baseline="0" dirty="0" err="1"/>
              <a:t>Init</a:t>
            </a:r>
            <a:r>
              <a:rPr lang="en-US" baseline="0" dirty="0"/>
              <a:t> is </a:t>
            </a:r>
            <a:r>
              <a:rPr lang="en-US" baseline="0" dirty="0" err="1"/>
              <a:t>pid</a:t>
            </a:r>
            <a:r>
              <a:rPr lang="en-US" baseline="0" dirty="0"/>
              <a:t> 1</a:t>
            </a:r>
          </a:p>
          <a:p>
            <a:r>
              <a:rPr lang="en-US" baseline="0" dirty="0"/>
              <a:t>Kernel keeps track of memory assigned to each process</a:t>
            </a:r>
          </a:p>
          <a:p>
            <a:endParaRPr lang="en-US" baseline="0"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51</a:t>
            </a:fld>
            <a:endParaRPr lang="en-US"/>
          </a:p>
        </p:txBody>
      </p:sp>
    </p:spTree>
    <p:extLst>
      <p:ext uri="{BB962C8B-B14F-4D97-AF65-F5344CB8AC3E}">
        <p14:creationId xmlns:p14="http://schemas.microsoft.com/office/powerpoint/2010/main" val="3216023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 only shows the processes associated with the current terminal session</a:t>
            </a:r>
          </a:p>
          <a:p>
            <a:r>
              <a:rPr lang="en-US" dirty="0" err="1"/>
              <a:t>Tty</a:t>
            </a:r>
            <a:r>
              <a:rPr lang="en-US" dirty="0"/>
              <a:t> is</a:t>
            </a:r>
            <a:r>
              <a:rPr lang="en-US" baseline="0" dirty="0"/>
              <a:t> short for teletype</a:t>
            </a:r>
          </a:p>
          <a:p>
            <a:r>
              <a:rPr lang="en-US" baseline="0" dirty="0" err="1"/>
              <a:t>Pid</a:t>
            </a:r>
            <a:r>
              <a:rPr lang="en-US" baseline="0" dirty="0"/>
              <a:t> process id</a:t>
            </a:r>
          </a:p>
          <a:p>
            <a:r>
              <a:rPr lang="en-US" baseline="0" dirty="0"/>
              <a:t>Time is the </a:t>
            </a:r>
            <a:r>
              <a:rPr lang="en-US" baseline="0" dirty="0" err="1"/>
              <a:t>ammount</a:t>
            </a:r>
            <a:r>
              <a:rPr lang="en-US" baseline="0" dirty="0"/>
              <a:t> of </a:t>
            </a:r>
            <a:r>
              <a:rPr lang="en-US" baseline="0" dirty="0" err="1"/>
              <a:t>cpu</a:t>
            </a:r>
            <a:r>
              <a:rPr lang="en-US" baseline="0" dirty="0"/>
              <a:t> time consumed by the process</a:t>
            </a:r>
            <a:endParaRPr lang="en-US" dirty="0"/>
          </a:p>
          <a:p>
            <a:endParaRPr lang="en-US" dirty="0"/>
          </a:p>
          <a:p>
            <a:r>
              <a:rPr lang="en-US" dirty="0"/>
              <a:t>? Means</a:t>
            </a:r>
            <a:r>
              <a:rPr lang="en-US" baseline="0" dirty="0"/>
              <a:t> no controlling terminal</a:t>
            </a:r>
          </a:p>
          <a:p>
            <a:r>
              <a:rPr lang="en-US" baseline="0" dirty="0"/>
              <a:t>Stat = state</a:t>
            </a: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52</a:t>
            </a:fld>
            <a:endParaRPr lang="en-US"/>
          </a:p>
        </p:txBody>
      </p:sp>
    </p:spTree>
    <p:extLst>
      <p:ext uri="{BB962C8B-B14F-4D97-AF65-F5344CB8AC3E}">
        <p14:creationId xmlns:p14="http://schemas.microsoft.com/office/powerpoint/2010/main" val="495105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S4 Solution Specialist Sales Summit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 9:06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0172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is the </a:t>
            </a:r>
            <a:r>
              <a:rPr lang="en-US" dirty="0" err="1"/>
              <a:t>ammount</a:t>
            </a:r>
            <a:r>
              <a:rPr lang="en-US" dirty="0"/>
              <a:t> of time consumed by the process</a:t>
            </a:r>
          </a:p>
          <a:p>
            <a:r>
              <a:rPr lang="en-US" dirty="0"/>
              <a:t>? Means</a:t>
            </a:r>
            <a:r>
              <a:rPr lang="en-US" baseline="0" dirty="0"/>
              <a:t> no controlling terminal</a:t>
            </a:r>
          </a:p>
          <a:p>
            <a:r>
              <a:rPr lang="en-US" baseline="0" dirty="0"/>
              <a:t>Stat </a:t>
            </a:r>
            <a:r>
              <a:rPr lang="en-US" baseline="0"/>
              <a:t>= state</a:t>
            </a:r>
          </a:p>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53</a:t>
            </a:fld>
            <a:endParaRPr lang="en-US"/>
          </a:p>
        </p:txBody>
      </p:sp>
    </p:spTree>
    <p:extLst>
      <p:ext uri="{BB962C8B-B14F-4D97-AF65-F5344CB8AC3E}">
        <p14:creationId xmlns:p14="http://schemas.microsoft.com/office/powerpoint/2010/main" val="3882648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 only gives you a snapshot of the machine-s</a:t>
            </a:r>
            <a:r>
              <a:rPr lang="en-US" baseline="0" dirty="0"/>
              <a:t> state at the moment the command is executed</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54</a:t>
            </a:fld>
            <a:endParaRPr lang="en-US"/>
          </a:p>
        </p:txBody>
      </p:sp>
    </p:spTree>
    <p:extLst>
      <p:ext uri="{BB962C8B-B14F-4D97-AF65-F5344CB8AC3E}">
        <p14:creationId xmlns:p14="http://schemas.microsoft.com/office/powerpoint/2010/main" val="3396964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Ctrl  + sends the signal INT (interrupt)</a:t>
            </a:r>
          </a:p>
          <a:p>
            <a:r>
              <a:rPr lang="en-US" dirty="0" err="1"/>
              <a:t>Tstp</a:t>
            </a:r>
            <a:r>
              <a:rPr lang="en-US" dirty="0"/>
              <a:t> is terminal stop</a:t>
            </a:r>
          </a:p>
          <a:p>
            <a:endParaRPr lang="en-US" dirty="0"/>
          </a:p>
          <a:p>
            <a:r>
              <a:rPr lang="en-US" dirty="0"/>
              <a:t>With % you are referring to the jobs</a:t>
            </a: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55</a:t>
            </a:fld>
            <a:endParaRPr lang="en-US"/>
          </a:p>
        </p:txBody>
      </p:sp>
    </p:spTree>
    <p:extLst>
      <p:ext uri="{BB962C8B-B14F-4D97-AF65-F5344CB8AC3E}">
        <p14:creationId xmlns:p14="http://schemas.microsoft.com/office/powerpoint/2010/main" val="3981950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Killall</a:t>
            </a:r>
            <a:r>
              <a:rPr lang="en-US" dirty="0"/>
              <a:t> [-u user] [-signal] name</a:t>
            </a:r>
            <a:r>
              <a:rPr lang="en-US" b="1" dirty="0"/>
              <a:t> only if </a:t>
            </a:r>
            <a:r>
              <a:rPr lang="en-US" b="1" dirty="0" err="1"/>
              <a:t>youre</a:t>
            </a:r>
            <a:r>
              <a:rPr lang="en-US" b="1" dirty="0"/>
              <a:t> root</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56</a:t>
            </a:fld>
            <a:endParaRPr lang="en-US"/>
          </a:p>
        </p:txBody>
      </p:sp>
    </p:spTree>
    <p:extLst>
      <p:ext uri="{BB962C8B-B14F-4D97-AF65-F5344CB8AC3E}">
        <p14:creationId xmlns:p14="http://schemas.microsoft.com/office/powerpoint/2010/main" val="2251131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64</a:t>
            </a:fld>
            <a:endParaRPr lang="en-US"/>
          </a:p>
        </p:txBody>
      </p:sp>
    </p:spTree>
    <p:extLst>
      <p:ext uri="{BB962C8B-B14F-4D97-AF65-F5344CB8AC3E}">
        <p14:creationId xmlns:p14="http://schemas.microsoft.com/office/powerpoint/2010/main" val="3290511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a:t>
            </a:r>
            <a:r>
              <a:rPr lang="en-US" baseline="0" dirty="0"/>
              <a:t> commands can be prefixed such as 5J which will go up 5 lines</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65</a:t>
            </a:fld>
            <a:endParaRPr lang="en-US"/>
          </a:p>
        </p:txBody>
      </p:sp>
    </p:spTree>
    <p:extLst>
      <p:ext uri="{BB962C8B-B14F-4D97-AF65-F5344CB8AC3E}">
        <p14:creationId xmlns:p14="http://schemas.microsoft.com/office/powerpoint/2010/main" val="663405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Undo is</a:t>
            </a:r>
            <a:r>
              <a:rPr lang="en-US" baseline="0" dirty="0"/>
              <a:t> with u in command mode</a:t>
            </a:r>
          </a:p>
          <a:p>
            <a:r>
              <a:rPr lang="en-US" baseline="0" dirty="0"/>
              <a:t>Moving to the beginning of the line is with </a:t>
            </a:r>
            <a:r>
              <a:rPr lang="en-US" b="1" baseline="0" dirty="0"/>
              <a:t>0</a:t>
            </a:r>
          </a:p>
          <a:p>
            <a:r>
              <a:rPr lang="en-US" dirty="0"/>
              <a:t>Appending text to the end of the</a:t>
            </a:r>
            <a:r>
              <a:rPr lang="en-US" baseline="0" dirty="0"/>
              <a:t> line </a:t>
            </a:r>
            <a:r>
              <a:rPr lang="en-US" dirty="0"/>
              <a:t>is with </a:t>
            </a:r>
            <a:r>
              <a:rPr lang="en-US" b="1" dirty="0"/>
              <a:t>A</a:t>
            </a:r>
            <a:r>
              <a:rPr lang="en-US" dirty="0"/>
              <a:t> </a:t>
            </a:r>
            <a:r>
              <a:rPr lang="is-IS" dirty="0"/>
              <a:t>… </a:t>
            </a:r>
            <a:r>
              <a:rPr lang="is-IS" b="1" dirty="0"/>
              <a:t>a</a:t>
            </a:r>
            <a:r>
              <a:rPr lang="is-IS" dirty="0"/>
              <a:t> will take you to the next character</a:t>
            </a:r>
            <a:r>
              <a:rPr lang="is-IS" baseline="0" dirty="0"/>
              <a:t> of where the cursor is</a:t>
            </a:r>
          </a:p>
          <a:p>
            <a:r>
              <a:rPr lang="en-US" baseline="0" dirty="0"/>
              <a:t>o</a:t>
            </a:r>
            <a:r>
              <a:rPr lang="is-IS" baseline="0"/>
              <a:t> will add the line below and O after</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66</a:t>
            </a:fld>
            <a:endParaRPr lang="en-US"/>
          </a:p>
        </p:txBody>
      </p:sp>
    </p:spTree>
    <p:extLst>
      <p:ext uri="{BB962C8B-B14F-4D97-AF65-F5344CB8AC3E}">
        <p14:creationId xmlns:p14="http://schemas.microsoft.com/office/powerpoint/2010/main" val="844859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Undo is</a:t>
            </a:r>
            <a:r>
              <a:rPr lang="en-US" baseline="0" dirty="0"/>
              <a:t> with u in command mode</a:t>
            </a:r>
          </a:p>
          <a:p>
            <a:r>
              <a:rPr lang="en-US" baseline="0" dirty="0"/>
              <a:t>Moving to the beginning of the line is with </a:t>
            </a:r>
            <a:r>
              <a:rPr lang="en-US" b="1" baseline="0" dirty="0"/>
              <a:t>0</a:t>
            </a:r>
          </a:p>
          <a:p>
            <a:r>
              <a:rPr lang="en-US" dirty="0"/>
              <a:t>Appending text to the end of the</a:t>
            </a:r>
            <a:r>
              <a:rPr lang="en-US" baseline="0" dirty="0"/>
              <a:t> line </a:t>
            </a:r>
            <a:r>
              <a:rPr lang="en-US" dirty="0"/>
              <a:t>is with </a:t>
            </a:r>
            <a:r>
              <a:rPr lang="en-US" b="1" dirty="0"/>
              <a:t>A</a:t>
            </a:r>
            <a:r>
              <a:rPr lang="en-US" dirty="0"/>
              <a:t> </a:t>
            </a:r>
            <a:r>
              <a:rPr lang="is-IS" dirty="0"/>
              <a:t>… </a:t>
            </a:r>
            <a:r>
              <a:rPr lang="is-IS" b="1" dirty="0"/>
              <a:t>a</a:t>
            </a:r>
            <a:r>
              <a:rPr lang="is-IS" dirty="0"/>
              <a:t> will take you to the next character</a:t>
            </a:r>
            <a:r>
              <a:rPr lang="is-IS" baseline="0" dirty="0"/>
              <a:t> of where the cursor is</a:t>
            </a:r>
          </a:p>
          <a:p>
            <a:r>
              <a:rPr lang="en-US" baseline="0" dirty="0"/>
              <a:t>o</a:t>
            </a:r>
            <a:r>
              <a:rPr lang="is-IS" baseline="0" dirty="0"/>
              <a:t> will add the line below and O after</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67</a:t>
            </a:fld>
            <a:endParaRPr lang="en-US"/>
          </a:p>
        </p:txBody>
      </p:sp>
    </p:spTree>
    <p:extLst>
      <p:ext uri="{BB962C8B-B14F-4D97-AF65-F5344CB8AC3E}">
        <p14:creationId xmlns:p14="http://schemas.microsoft.com/office/powerpoint/2010/main" val="1395442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Replacing would be like :%s/&lt;current</a:t>
            </a:r>
            <a:r>
              <a:rPr lang="en-US" baseline="0" dirty="0"/>
              <a:t> word&gt;/&lt;word to be replaced&gt;</a:t>
            </a:r>
            <a:r>
              <a:rPr lang="en-US" dirty="0"/>
              <a:t>/g </a:t>
            </a:r>
            <a:r>
              <a:rPr lang="is-IS" dirty="0"/>
              <a:t>… if wyou want confirmation, add c</a:t>
            </a:r>
          </a:p>
          <a:p>
            <a:endParaRPr lang="is-IS" dirty="0"/>
          </a:p>
          <a:p>
            <a:endParaRPr lang="is-IS" dirty="0"/>
          </a:p>
          <a:p>
            <a:r>
              <a:rPr lang="en-US" sz="1200" kern="1200" dirty="0">
                <a:solidFill>
                  <a:schemeClr val="tx1"/>
                </a:solidFill>
                <a:latin typeface="+mn-lt"/>
                <a:ea typeface="ＭＳ Ｐゴシック" charset="0"/>
                <a:cs typeface="ＭＳ Ｐゴシック" charset="0"/>
              </a:rPr>
              <a:t>replace with VI (y/n/a/q/l/^E/^Y)? --&gt;</a:t>
            </a:r>
            <a:r>
              <a:rPr lang="en-US" sz="1200" kern="1200" baseline="0" dirty="0">
                <a:solidFill>
                  <a:schemeClr val="tx1"/>
                </a:solidFill>
                <a:latin typeface="+mn-lt"/>
                <a:ea typeface="ＭＳ Ｐゴシック" charset="0"/>
                <a:cs typeface="ＭＳ Ｐゴシック" charset="0"/>
              </a:rPr>
              <a:t> perform/skip/all/quit/this and last/E scroll down Y scroll up</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68</a:t>
            </a:fld>
            <a:endParaRPr lang="en-US"/>
          </a:p>
        </p:txBody>
      </p:sp>
    </p:spTree>
    <p:extLst>
      <p:ext uri="{BB962C8B-B14F-4D97-AF65-F5344CB8AC3E}">
        <p14:creationId xmlns:p14="http://schemas.microsoft.com/office/powerpoint/2010/main" val="283381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cannot move from files</a:t>
            </a:r>
            <a:r>
              <a:rPr lang="en-US" baseline="0" dirty="0"/>
              <a:t> if the current file contains changes that have not been saved</a:t>
            </a:r>
          </a:p>
          <a:p>
            <a:endParaRPr lang="en-US" baseline="0" dirty="0"/>
          </a:p>
          <a:p>
            <a:r>
              <a:rPr lang="en-US" baseline="0" dirty="0"/>
              <a:t>When using :e you cannot move using :n or :N</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70</a:t>
            </a:fld>
            <a:endParaRPr lang="en-US"/>
          </a:p>
        </p:txBody>
      </p:sp>
    </p:spTree>
    <p:extLst>
      <p:ext uri="{BB962C8B-B14F-4D97-AF65-F5344CB8AC3E}">
        <p14:creationId xmlns:p14="http://schemas.microsoft.com/office/powerpoint/2010/main" val="911732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400" b="0" i="0" kern="1200" dirty="0">
                <a:solidFill>
                  <a:schemeClr val="tx1"/>
                </a:solidFill>
                <a:effectLst/>
                <a:latin typeface="+mn-lt"/>
                <a:ea typeface="+mn-ea"/>
                <a:cs typeface="+mn-cs"/>
              </a:rPr>
              <a:t>Developers and </a:t>
            </a:r>
            <a:r>
              <a:rPr lang="en-US" sz="4400" b="0" i="0" u="none" strike="noStrike" kern="1200" dirty="0">
                <a:solidFill>
                  <a:schemeClr val="tx1"/>
                </a:solidFill>
                <a:effectLst/>
                <a:latin typeface="+mn-lt"/>
                <a:ea typeface="+mn-ea"/>
                <a:cs typeface="+mn-cs"/>
                <a:hlinkClick r:id="rId3"/>
              </a:rPr>
              <a:t>IT/Ops professionals</a:t>
            </a:r>
            <a:r>
              <a:rPr lang="en-US" sz="4400" b="0" i="0" kern="1200" dirty="0">
                <a:solidFill>
                  <a:schemeClr val="tx1"/>
                </a:solidFill>
                <a:effectLst/>
                <a:latin typeface="+mn-lt"/>
                <a:ea typeface="+mn-ea"/>
                <a:cs typeface="+mn-cs"/>
              </a:rPr>
              <a:t> had separate (and often competing) objectives, separate department leadership, separate key performance indicators by which they were judged, and often worked on separate floors or even separate buildings. The result was </a:t>
            </a:r>
            <a:r>
              <a:rPr lang="en-US" sz="4400" b="0" i="0" kern="1200" dirty="0" err="1">
                <a:solidFill>
                  <a:schemeClr val="tx1"/>
                </a:solidFill>
                <a:effectLst/>
                <a:latin typeface="+mn-lt"/>
                <a:ea typeface="+mn-ea"/>
                <a:cs typeface="+mn-cs"/>
              </a:rPr>
              <a:t>siloed</a:t>
            </a:r>
            <a:r>
              <a:rPr lang="en-US" sz="4400" b="0" i="0" kern="1200" dirty="0">
                <a:solidFill>
                  <a:schemeClr val="tx1"/>
                </a:solidFill>
                <a:effectLst/>
                <a:latin typeface="+mn-lt"/>
                <a:ea typeface="+mn-ea"/>
                <a:cs typeface="+mn-cs"/>
              </a:rPr>
              <a:t> teams concerned only with their own fiefdoms, long hours, botched releases, and unhappy customers.</a:t>
            </a:r>
          </a:p>
          <a:p>
            <a:endParaRPr lang="en-US" sz="4400" b="0" i="0" kern="1200" dirty="0">
              <a:solidFill>
                <a:schemeClr val="tx1"/>
              </a:solidFill>
              <a:effectLst/>
              <a:latin typeface="+mn-lt"/>
              <a:ea typeface="+mn-ea"/>
              <a:cs typeface="+mn-cs"/>
            </a:endParaRPr>
          </a:p>
          <a:p>
            <a:r>
              <a:rPr lang="en-US" altLang="zh-CN" sz="4400" b="0" i="0" kern="1200" dirty="0">
                <a:solidFill>
                  <a:schemeClr val="tx1"/>
                </a:solidFill>
                <a:effectLst/>
                <a:latin typeface="+mn-lt"/>
                <a:ea typeface="+mn-ea"/>
                <a:cs typeface="+mn-cs"/>
              </a:rPr>
              <a:t>CM</a:t>
            </a:r>
            <a:r>
              <a:rPr lang="zh-CN" altLang="en-US" sz="4400" b="0" i="0" kern="1200" baseline="0" dirty="0">
                <a:solidFill>
                  <a:schemeClr val="tx1"/>
                </a:solidFill>
                <a:effectLst/>
                <a:latin typeface="+mn-lt"/>
                <a:ea typeface="+mn-ea"/>
                <a:cs typeface="+mn-cs"/>
              </a:rPr>
              <a:t> </a:t>
            </a:r>
            <a:r>
              <a:rPr lang="en-US" altLang="zh-CN" sz="4400" b="0" i="0" kern="1200" baseline="0" dirty="0">
                <a:solidFill>
                  <a:schemeClr val="tx1"/>
                </a:solidFill>
                <a:effectLst/>
                <a:latin typeface="+mn-lt"/>
                <a:ea typeface="+mn-ea"/>
                <a:cs typeface="+mn-cs"/>
              </a:rPr>
              <a:t>tool:</a:t>
            </a:r>
            <a:r>
              <a:rPr lang="zh-CN" altLang="en-US" sz="4400" b="0" i="0" kern="1200" baseline="0" dirty="0">
                <a:solidFill>
                  <a:schemeClr val="tx1"/>
                </a:solidFill>
                <a:effectLst/>
                <a:latin typeface="+mn-lt"/>
                <a:ea typeface="+mn-ea"/>
                <a:cs typeface="+mn-cs"/>
              </a:rPr>
              <a:t> </a:t>
            </a:r>
            <a:r>
              <a:rPr lang="en-US" altLang="zh-CN" sz="4400" b="0" i="0" kern="1200" baseline="0" dirty="0">
                <a:solidFill>
                  <a:schemeClr val="tx1"/>
                </a:solidFill>
                <a:effectLst/>
                <a:latin typeface="+mn-lt"/>
                <a:ea typeface="+mn-ea"/>
                <a:cs typeface="+mn-cs"/>
              </a:rPr>
              <a:t>https://</a:t>
            </a:r>
            <a:r>
              <a:rPr lang="en-US" altLang="zh-CN" sz="4400" b="0" i="0" kern="1200" baseline="0" dirty="0" err="1">
                <a:solidFill>
                  <a:schemeClr val="tx1"/>
                </a:solidFill>
                <a:effectLst/>
                <a:latin typeface="+mn-lt"/>
                <a:ea typeface="+mn-ea"/>
                <a:cs typeface="+mn-cs"/>
              </a:rPr>
              <a:t>www.upguard.com</a:t>
            </a:r>
            <a:r>
              <a:rPr lang="en-US" altLang="zh-CN" sz="4400" b="0" i="0" kern="1200" baseline="0" dirty="0">
                <a:solidFill>
                  <a:schemeClr val="tx1"/>
                </a:solidFill>
                <a:effectLst/>
                <a:latin typeface="+mn-lt"/>
                <a:ea typeface="+mn-ea"/>
                <a:cs typeface="+mn-cs"/>
              </a:rPr>
              <a:t>/articles/the-7-configuration-management-tools-you-need-to-know</a:t>
            </a:r>
          </a:p>
          <a:p>
            <a:endParaRPr lang="en-US" sz="4400" b="0" i="0" kern="1200" baseline="0" dirty="0">
              <a:solidFill>
                <a:schemeClr val="tx1"/>
              </a:solidFill>
              <a:effectLst/>
              <a:latin typeface="+mn-lt"/>
              <a:ea typeface="+mn-ea"/>
              <a:cs typeface="+mn-cs"/>
            </a:endParaRPr>
          </a:p>
          <a:p>
            <a:r>
              <a:rPr lang="en-US" sz="4400" dirty="0">
                <a:latin typeface="+mn-lt"/>
              </a:rPr>
              <a:t>http://</a:t>
            </a:r>
            <a:r>
              <a:rPr lang="en-US" sz="4400" dirty="0" err="1">
                <a:latin typeface="+mn-lt"/>
              </a:rPr>
              <a:t>www.testhouse.net</a:t>
            </a:r>
            <a:r>
              <a:rPr lang="en-US" sz="4400" dirty="0">
                <a:latin typeface="+mn-lt"/>
              </a:rPr>
              <a:t>/blog/2016/09/01/</a:t>
            </a:r>
            <a:r>
              <a:rPr lang="en-US" sz="4400" dirty="0" err="1">
                <a:latin typeface="+mn-lt"/>
              </a:rPr>
              <a:t>devops</a:t>
            </a:r>
            <a:r>
              <a:rPr lang="en-US" sz="4400" dirty="0">
                <a:latin typeface="+mn-lt"/>
              </a:rPr>
              <a:t>-framework-and-practices/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352EF2-6155-2D47-BCA9-3812FC4101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757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
            </a:r>
            <a:r>
              <a:rPr lang="en-US" baseline="0" dirty="0"/>
              <a:t> does not change the name of the file you are editing </a:t>
            </a:r>
            <a:r>
              <a:rPr lang="is-IS" baseline="0" dirty="0"/>
              <a:t>… you wil continue to edit text.txt not the saved as</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71</a:t>
            </a:fld>
            <a:endParaRPr lang="en-US"/>
          </a:p>
        </p:txBody>
      </p:sp>
    </p:spTree>
    <p:extLst>
      <p:ext uri="{BB962C8B-B14F-4D97-AF65-F5344CB8AC3E}">
        <p14:creationId xmlns:p14="http://schemas.microsoft.com/office/powerpoint/2010/main" val="3885344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r>
              <a:rPr lang="zh-CN" altLang="en-US" dirty="0"/>
              <a:t>– Visibility: All aspects of the delivery system are visible to all team members promoting collaboration.</a:t>
            </a:r>
          </a:p>
          <a:p>
            <a:pPr lvl="1" eaLnBrk="1" hangingPunct="1"/>
            <a:r>
              <a:rPr lang="zh-CN" altLang="en-US" dirty="0"/>
              <a:t>– Feedback:Team members learn of problems as soon as they occur so that issues are fixed as soon as possible.</a:t>
            </a:r>
          </a:p>
          <a:p>
            <a:pPr lvl="1" eaLnBrk="1" hangingPunct="1"/>
            <a:r>
              <a:rPr lang="zh-CN" altLang="en-US" dirty="0"/>
              <a:t>– Continually Deploy: Through a fully automated process, you can deploy and release any version of the software to any environment.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352EF2-6155-2D47-BCA9-3812FC4101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420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https://</a:t>
            </a:r>
            <a:r>
              <a:rPr lang="en-US" sz="1400" dirty="0" err="1"/>
              <a:t>thea</a:t>
            </a:r>
            <a:endParaRPr lang="en-US" sz="1400"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extends and completes the continuous integration and release process by ensuring that code is production ready and will provide value to the customer</a:t>
            </a:r>
          </a:p>
          <a:p>
            <a:r>
              <a:rPr lang="en-US" sz="1400" dirty="0" err="1"/>
              <a:t>gileadmin.com</a:t>
            </a:r>
            <a:r>
              <a:rPr lang="en-US" sz="1400" dirty="0"/>
              <a:t>/what-is-</a:t>
            </a:r>
            <a:r>
              <a:rPr lang="en-US" sz="1400" dirty="0" err="1"/>
              <a:t>devops</a:t>
            </a:r>
            <a:r>
              <a:rPr lang="en-US" sz="1400" dirty="0"/>
              <a:t>/</a:t>
            </a:r>
          </a:p>
          <a:p>
            <a:endParaRPr lang="en-US" sz="1400"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If development delivers code every two weeks but it's deployed only every two months, customers don't get value and the deployments often result in chaos and disruption.</a:t>
            </a:r>
          </a:p>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352EF2-6155-2D47-BCA9-3812FC4101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9029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27</a:t>
            </a:fld>
            <a:endParaRPr lang="en-US" dirty="0">
              <a:solidFill>
                <a:prstClr val="black"/>
              </a:solidFill>
            </a:endParaRPr>
          </a:p>
        </p:txBody>
      </p:sp>
      <p:sp>
        <p:nvSpPr>
          <p:cNvPr id="8" name="Date Placeholder 7"/>
          <p:cNvSpPr>
            <a:spLocks noGrp="1"/>
          </p:cNvSpPr>
          <p:nvPr>
            <p:ph type="dt" idx="11"/>
          </p:nvPr>
        </p:nvSpPr>
        <p:spPr/>
        <p:txBody>
          <a:bodyPr/>
          <a:lstStyle/>
          <a:p>
            <a:fld id="{B7F58ED2-806F-CB40-B78F-9BC49A599F59}" type="datetime1">
              <a:rPr lang="en-GB" smtClean="0"/>
              <a:t>05/05/2020</a:t>
            </a:fld>
            <a:endParaRPr lang="en-US" dirty="0"/>
          </a:p>
        </p:txBody>
      </p:sp>
      <p:sp>
        <p:nvSpPr>
          <p:cNvPr id="9" name="Header Placeholder 8"/>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3201519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main directories</a:t>
            </a:r>
          </a:p>
          <a:p>
            <a:r>
              <a:rPr lang="en-US" dirty="0"/>
              <a:t>bin has the essential binaries</a:t>
            </a:r>
          </a:p>
          <a:p>
            <a:r>
              <a:rPr lang="en-US" dirty="0"/>
              <a:t>boot has the files to </a:t>
            </a:r>
            <a:r>
              <a:rPr lang="en-US" dirty="0" err="1"/>
              <a:t>bootload</a:t>
            </a:r>
            <a:r>
              <a:rPr lang="en-US" baseline="0" dirty="0"/>
              <a:t> the system</a:t>
            </a:r>
          </a:p>
          <a:p>
            <a:r>
              <a:rPr lang="en-US" baseline="0" dirty="0" err="1"/>
              <a:t>etc</a:t>
            </a:r>
            <a:r>
              <a:rPr lang="en-US" baseline="0" dirty="0"/>
              <a:t> has host specific configuration</a:t>
            </a:r>
          </a:p>
          <a:p>
            <a:r>
              <a:rPr lang="en-US" baseline="0" dirty="0" err="1"/>
              <a:t>usr</a:t>
            </a:r>
            <a:r>
              <a:rPr lang="en-US" baseline="0" dirty="0"/>
              <a:t> has shareable and read only data</a:t>
            </a:r>
          </a:p>
          <a:p>
            <a:r>
              <a:rPr lang="en-US" baseline="0" dirty="0" err="1"/>
              <a:t>var</a:t>
            </a:r>
            <a:r>
              <a:rPr lang="en-US" baseline="0" dirty="0"/>
              <a:t> has variable length data files</a:t>
            </a:r>
          </a:p>
          <a:p>
            <a:r>
              <a:rPr lang="en-US" baseline="0" dirty="0" err="1"/>
              <a:t>sbin</a:t>
            </a:r>
            <a:r>
              <a:rPr lang="en-US" baseline="0" dirty="0"/>
              <a:t> has system binaries </a:t>
            </a:r>
          </a:p>
          <a:p>
            <a:r>
              <a:rPr lang="en-US" baseline="0" dirty="0" err="1"/>
              <a:t>tmp</a:t>
            </a:r>
            <a:r>
              <a:rPr lang="en-US" baseline="0" dirty="0"/>
              <a:t> </a:t>
            </a:r>
            <a:r>
              <a:rPr lang="en-US" baseline="0" dirty="0" err="1"/>
              <a:t>temproary</a:t>
            </a:r>
            <a:r>
              <a:rPr lang="en-US" baseline="0" dirty="0"/>
              <a:t> files</a:t>
            </a:r>
          </a:p>
          <a:p>
            <a:r>
              <a:rPr lang="en-US" baseline="0" dirty="0"/>
              <a:t>dev device files</a:t>
            </a:r>
          </a:p>
          <a:p>
            <a:r>
              <a:rPr lang="en-US" baseline="0" dirty="0"/>
              <a:t>home user home directories</a:t>
            </a:r>
          </a:p>
          <a:p>
            <a:r>
              <a:rPr lang="en-US" baseline="0" dirty="0"/>
              <a:t>lib kernel modules</a:t>
            </a:r>
          </a:p>
          <a:p>
            <a:r>
              <a:rPr lang="en-US" baseline="0" dirty="0" err="1"/>
              <a:t>mnt</a:t>
            </a:r>
            <a:r>
              <a:rPr lang="en-US" baseline="0" dirty="0"/>
              <a:t> mount files for temporary file systems</a:t>
            </a:r>
          </a:p>
          <a:p>
            <a:r>
              <a:rPr lang="en-US" baseline="0" dirty="0"/>
              <a:t>opt </a:t>
            </a:r>
          </a:p>
          <a:p>
            <a:r>
              <a:rPr lang="en-US" baseline="0" dirty="0"/>
              <a:t>root</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35</a:t>
            </a:fld>
            <a:endParaRPr lang="en-US"/>
          </a:p>
        </p:txBody>
      </p:sp>
    </p:spTree>
    <p:extLst>
      <p:ext uri="{BB962C8B-B14F-4D97-AF65-F5344CB8AC3E}">
        <p14:creationId xmlns:p14="http://schemas.microsoft.com/office/powerpoint/2010/main" val="4025336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	changes</a:t>
            </a:r>
            <a:r>
              <a:rPr lang="en-US" baseline="0" dirty="0"/>
              <a:t> the working directory to your home directory</a:t>
            </a:r>
            <a:endParaRPr lang="en-US" dirty="0"/>
          </a:p>
          <a:p>
            <a:r>
              <a:rPr lang="en-US" dirty="0"/>
              <a:t>Cd –	changes the working directory to your</a:t>
            </a:r>
            <a:r>
              <a:rPr lang="en-US" baseline="0" dirty="0"/>
              <a:t> previous working directory</a:t>
            </a:r>
            <a:endParaRPr lang="en-US" dirty="0"/>
          </a:p>
          <a:p>
            <a:r>
              <a:rPr lang="en-US" dirty="0"/>
              <a:t>Cd ~alecarra changes the</a:t>
            </a:r>
            <a:r>
              <a:rPr lang="en-US" baseline="0" dirty="0"/>
              <a:t> current working directory to the home of the username </a:t>
            </a:r>
          </a:p>
          <a:p>
            <a:endParaRPr lang="en-US" baseline="0" dirty="0"/>
          </a:p>
          <a:p>
            <a:r>
              <a:rPr lang="en-US" sz="1200" b="0" i="0" kern="1200" dirty="0">
                <a:solidFill>
                  <a:schemeClr val="tx1"/>
                </a:solidFill>
                <a:effectLst/>
                <a:latin typeface="+mn-lt"/>
                <a:ea typeface="ＭＳ Ｐゴシック" charset="0"/>
                <a:cs typeface="ＭＳ Ｐゴシック" charset="0"/>
              </a:rPr>
              <a:t>An </a:t>
            </a:r>
            <a:r>
              <a:rPr lang="en-US" sz="1200" b="0" i="1" kern="1200" dirty="0">
                <a:solidFill>
                  <a:schemeClr val="tx1"/>
                </a:solidFill>
                <a:effectLst/>
                <a:latin typeface="+mn-lt"/>
                <a:ea typeface="ＭＳ Ｐゴシック" charset="0"/>
                <a:cs typeface="ＭＳ Ｐゴシック" charset="0"/>
              </a:rPr>
              <a:t>absolute pathname</a:t>
            </a:r>
            <a:r>
              <a:rPr lang="en-US" sz="1200" b="0" i="0" kern="1200" dirty="0">
                <a:solidFill>
                  <a:schemeClr val="tx1"/>
                </a:solidFill>
                <a:effectLst/>
                <a:latin typeface="+mn-lt"/>
                <a:ea typeface="ＭＳ Ｐゴシック" charset="0"/>
                <a:cs typeface="ＭＳ Ｐゴシック" charset="0"/>
              </a:rPr>
              <a:t> begins with the root directory and follows the tree branch by branch until the path to the desired directory or file is completed.</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37</a:t>
            </a:fld>
            <a:endParaRPr lang="en-US"/>
          </a:p>
        </p:txBody>
      </p:sp>
    </p:spTree>
    <p:extLst>
      <p:ext uri="{BB962C8B-B14F-4D97-AF65-F5344CB8AC3E}">
        <p14:creationId xmlns:p14="http://schemas.microsoft.com/office/powerpoint/2010/main" val="2509589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.filename is because the filename</a:t>
            </a:r>
            <a:r>
              <a:rPr lang="en-US" baseline="0" dirty="0"/>
              <a:t> is a hidden file</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38</a:t>
            </a:fld>
            <a:endParaRPr lang="en-US"/>
          </a:p>
        </p:txBody>
      </p:sp>
    </p:spTree>
    <p:extLst>
      <p:ext uri="{BB962C8B-B14F-4D97-AF65-F5344CB8AC3E}">
        <p14:creationId xmlns:p14="http://schemas.microsoft.com/office/powerpoint/2010/main" val="15724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6" y="3856736"/>
            <a:ext cx="8296421" cy="288131"/>
          </a:xfrm>
          <a:prstGeom prst="rect">
            <a:avLst/>
          </a:prstGeom>
        </p:spPr>
        <p:txBody>
          <a:bodyPr lIns="91420" tIns="45710" rIns="91420" bIns="45710" anchor="b" anchorCtr="0">
            <a:noAutofit/>
          </a:bodyPr>
          <a:lstStyle>
            <a:lvl1pPr marL="0" indent="0" algn="l">
              <a:buNone/>
              <a:defRPr sz="1800" b="0" i="0">
                <a:solidFill>
                  <a:schemeClr val="bg1"/>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469496" y="4072669"/>
            <a:ext cx="8296421" cy="288131"/>
          </a:xfrm>
          <a:prstGeom prst="rect">
            <a:avLst/>
          </a:prstGeom>
        </p:spPr>
        <p:txBody>
          <a:bodyPr lIns="91420" tIns="45710" rIns="91420" bIns="45710"/>
          <a:lstStyle>
            <a:lvl1pPr marL="0" indent="0" algn="l">
              <a:buFontTx/>
              <a:buNone/>
              <a:defRPr lang="en-US" sz="18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469496" y="4348762"/>
            <a:ext cx="8296421" cy="288131"/>
          </a:xfrm>
          <a:prstGeom prst="rect">
            <a:avLst/>
          </a:prstGeom>
        </p:spPr>
        <p:txBody>
          <a:bodyPr lIns="91420" tIns="45710" rIns="91420" bIns="45710"/>
          <a:lstStyle>
            <a:lvl1pPr marL="0" indent="0" algn="l">
              <a:buFontTx/>
              <a:buNone/>
              <a:defRPr lang="en-US" sz="18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463292" y="3043653"/>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a:t>Subtitle Goes Here</a:t>
            </a:r>
          </a:p>
        </p:txBody>
      </p:sp>
      <p:sp>
        <p:nvSpPr>
          <p:cNvPr id="20" name="Title 1"/>
          <p:cNvSpPr>
            <a:spLocks noGrp="1"/>
          </p:cNvSpPr>
          <p:nvPr>
            <p:ph type="ctrTitle" hasCustomPrompt="1"/>
          </p:nvPr>
        </p:nvSpPr>
        <p:spPr>
          <a:xfrm>
            <a:off x="425765"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a:t>Presentation Title Goes Here</a:t>
            </a:r>
            <a:endParaRPr lang="en-US"/>
          </a:p>
        </p:txBody>
      </p:sp>
      <p:sp>
        <p:nvSpPr>
          <p:cNvPr id="6" name="Freeform 6"/>
          <p:cNvSpPr>
            <a:spLocks noChangeAspect="1" noEditPoints="1"/>
          </p:cNvSpPr>
          <p:nvPr/>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2122942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31644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088030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1896724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489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8"/>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1254563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2369945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87182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Half_Page_Blank">
    <p:spTree>
      <p:nvGrpSpPr>
        <p:cNvPr id="1" name=""/>
        <p:cNvGrpSpPr/>
        <p:nvPr/>
      </p:nvGrpSpPr>
      <p:grpSpPr>
        <a:xfrm>
          <a:off x="0" y="0"/>
          <a:ext cx="0" cy="0"/>
          <a:chOff x="0" y="0"/>
          <a:chExt cx="0" cy="0"/>
        </a:xfrm>
      </p:grpSpPr>
      <p:sp>
        <p:nvSpPr>
          <p:cNvPr id="5" name="Rectangle 4"/>
          <p:cNvSpPr/>
          <p:nvPr/>
        </p:nvSpPr>
        <p:spPr>
          <a:xfrm>
            <a:off x="-8092"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tx2"/>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tx2"/>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tx2"/>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tx2"/>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tx2"/>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200">
                <a:solidFill>
                  <a:schemeClr val="tx2"/>
                </a:solidFill>
              </a:defRPr>
            </a:lvl1pPr>
          </a:lstStyle>
          <a:p>
            <a:pPr lvl="0"/>
            <a:r>
              <a:rPr lang="en-US"/>
              <a:t>Click to edit Master title style</a:t>
            </a:r>
            <a:endParaRPr lang="en-GB"/>
          </a:p>
        </p:txBody>
      </p:sp>
      <p:sp>
        <p:nvSpPr>
          <p:cNvPr id="8" name="Rectangle 4"/>
          <p:cNvSpPr>
            <a:spLocks noChangeArrowheads="1"/>
          </p:cNvSpPr>
          <p:nvPr/>
        </p:nvSpPr>
        <p:spPr bwMode="ltGray">
          <a:xfrm>
            <a:off x="477679" y="4741653"/>
            <a:ext cx="35683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Half_Page_Text">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ChangeArrowheads="1"/>
          </p:cNvSpPr>
          <p:nvPr/>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Half_Page_Text_2 column">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tx2"/>
                </a:solidFill>
                <a:latin typeface="+mn-lt"/>
                <a:ea typeface="ＭＳ Ｐゴシック" charset="0"/>
                <a:cs typeface="CiscoSans"/>
              </a:defRPr>
            </a:lvl1pPr>
            <a:lvl2pPr marL="228600" indent="-114300">
              <a:buClr>
                <a:schemeClr val="tx2"/>
              </a:buClr>
              <a:buSzPct val="60000"/>
              <a:defRPr sz="2000">
                <a:solidFill>
                  <a:schemeClr val="tx2"/>
                </a:solidFill>
              </a:defRPr>
            </a:lvl2pPr>
            <a:lvl3pPr marL="342900" indent="-114300">
              <a:buClr>
                <a:schemeClr val="tx2"/>
              </a:buClr>
              <a:buSzPct val="60000"/>
              <a:defRPr sz="1800">
                <a:solidFill>
                  <a:schemeClr val="tx2"/>
                </a:solidFill>
              </a:defRPr>
            </a:lvl3pPr>
            <a:lvl4pPr marL="457200" indent="-123825">
              <a:buClr>
                <a:schemeClr val="tx2"/>
              </a:buClr>
              <a:buSzPct val="60000"/>
              <a:defRPr sz="1600">
                <a:solidFill>
                  <a:schemeClr val="tx2"/>
                </a:solidFill>
              </a:defRPr>
            </a:lvl4pPr>
            <a:lvl5pPr marL="574675" indent="-117475">
              <a:buClr>
                <a:schemeClr val="tx2"/>
              </a:buClr>
              <a:buSzPct val="60000"/>
              <a:defRPr sz="1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4"/>
          <p:cNvSpPr>
            <a:spLocks noChangeArrowheads="1"/>
          </p:cNvSpPr>
          <p:nvPr/>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2770551288"/>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a:t>Section Title Goes Here</a:t>
            </a:r>
            <a:endParaRPr lang="en-US"/>
          </a:p>
        </p:txBody>
      </p:sp>
    </p:spTree>
    <p:extLst>
      <p:ext uri="{BB962C8B-B14F-4D97-AF65-F5344CB8AC3E}">
        <p14:creationId xmlns:p14="http://schemas.microsoft.com/office/powerpoint/2010/main" val="3712191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_Half_Page_Picture_Caption">
    <p:spTree>
      <p:nvGrpSpPr>
        <p:cNvPr id="1" name=""/>
        <p:cNvGrpSpPr/>
        <p:nvPr/>
      </p:nvGrpSpPr>
      <p:grpSpPr>
        <a:xfrm>
          <a:off x="0" y="0"/>
          <a:ext cx="0" cy="0"/>
          <a:chOff x="0" y="0"/>
          <a:chExt cx="0" cy="0"/>
        </a:xfrm>
      </p:grpSpPr>
      <p:sp>
        <p:nvSpPr>
          <p:cNvPr id="4" name="Rectangle 3"/>
          <p:cNvSpPr/>
          <p:nvPr/>
        </p:nvSpPr>
        <p:spPr>
          <a:xfrm>
            <a:off x="1333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r>
              <a:rPr lang="en-US"/>
              <a:t>Click icon to add picture</a:t>
            </a:r>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US"/>
              <a:t>Click to edit Master text styles</a:t>
            </a:r>
          </a:p>
        </p:txBody>
      </p:sp>
      <p:sp>
        <p:nvSpPr>
          <p:cNvPr id="10" name="Rectangle 4"/>
          <p:cNvSpPr>
            <a:spLocks noChangeArrowheads="1"/>
          </p:cNvSpPr>
          <p:nvPr/>
        </p:nvSpPr>
        <p:spPr bwMode="ltGray">
          <a:xfrm>
            <a:off x="477679" y="4741653"/>
            <a:ext cx="2863168"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3339482647"/>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5_Half_Page_Picture">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3" name="Title Placeholder 5"/>
          <p:cNvSpPr>
            <a:spLocks noGrp="1"/>
          </p:cNvSpPr>
          <p:nvPr>
            <p:ph type="title"/>
          </p:nvPr>
        </p:nvSpPr>
        <p:spPr bwMode="auto">
          <a:xfrm>
            <a:off x="437766" y="1655763"/>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r>
              <a:rPr lang="en-US"/>
              <a:t>Click icon to add picture</a:t>
            </a:r>
          </a:p>
        </p:txBody>
      </p:sp>
      <p:sp>
        <p:nvSpPr>
          <p:cNvPr id="8" name="Rectangle 4"/>
          <p:cNvSpPr>
            <a:spLocks noChangeArrowheads="1"/>
          </p:cNvSpPr>
          <p:nvPr/>
        </p:nvSpPr>
        <p:spPr bwMode="ltGray">
          <a:xfrm>
            <a:off x="477679" y="4741653"/>
            <a:ext cx="32635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64276462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Half_Page_Headline Only">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8" name="Rectangle 4"/>
          <p:cNvSpPr>
            <a:spLocks noChangeArrowheads="1"/>
          </p:cNvSpPr>
          <p:nvPr/>
        </p:nvSpPr>
        <p:spPr bwMode="ltGray">
          <a:xfrm>
            <a:off x="477678" y="4741653"/>
            <a:ext cx="2946839"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7_Half_Page_Picture_Full">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r>
              <a:rPr lang="en-US"/>
              <a:t>Click icon to add picture</a:t>
            </a:r>
          </a:p>
        </p:txBody>
      </p:sp>
      <p:sp>
        <p:nvSpPr>
          <p:cNvPr id="8" name="Rectangle 4"/>
          <p:cNvSpPr>
            <a:spLocks noChangeArrowheads="1"/>
          </p:cNvSpPr>
          <p:nvPr/>
        </p:nvSpPr>
        <p:spPr bwMode="ltGray">
          <a:xfrm>
            <a:off x="477679" y="4741653"/>
            <a:ext cx="32994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8_Half_Page_Chart">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chart</a:t>
            </a:r>
          </a:p>
        </p:txBody>
      </p:sp>
      <p:sp>
        <p:nvSpPr>
          <p:cNvPr id="8" name="Rectangle 4"/>
          <p:cNvSpPr>
            <a:spLocks noChangeArrowheads="1"/>
          </p:cNvSpPr>
          <p:nvPr/>
        </p:nvSpPr>
        <p:spPr bwMode="ltGray">
          <a:xfrm>
            <a:off x="477678" y="4741653"/>
            <a:ext cx="3179921"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9_Half_Page_Table">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table</a:t>
            </a:r>
          </a:p>
        </p:txBody>
      </p:sp>
      <p:sp>
        <p:nvSpPr>
          <p:cNvPr id="8" name="Rectangle 4"/>
          <p:cNvSpPr>
            <a:spLocks noChangeArrowheads="1"/>
          </p:cNvSpPr>
          <p:nvPr/>
        </p:nvSpPr>
        <p:spPr bwMode="ltGray">
          <a:xfrm>
            <a:off x="477678" y="4741653"/>
            <a:ext cx="3407027"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6"/>
          <p:cNvSpPr>
            <a:spLocks noChangeAspect="1" noEditPoints="1"/>
          </p:cNvSpPr>
          <p:nvPr/>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Tree>
    <p:extLst>
      <p:ext uri="{BB962C8B-B14F-4D97-AF65-F5344CB8AC3E}">
        <p14:creationId xmlns:p14="http://schemas.microsoft.com/office/powerpoint/2010/main" val="958759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3_Title Slide-animated gradient">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12" y="324000"/>
            <a:ext cx="941172" cy="585216"/>
          </a:xfrm>
          <a:prstGeom prst="rect">
            <a:avLst/>
          </a:prstGeom>
        </p:spPr>
      </p:pic>
      <p:sp>
        <p:nvSpPr>
          <p:cNvPr id="16" name="Subtitle 2"/>
          <p:cNvSpPr>
            <a:spLocks noGrp="1"/>
          </p:cNvSpPr>
          <p:nvPr>
            <p:ph type="subTitle" idx="1" hasCustomPrompt="1"/>
          </p:nvPr>
        </p:nvSpPr>
        <p:spPr>
          <a:xfrm>
            <a:off x="469496" y="3793198"/>
            <a:ext cx="8296421" cy="288131"/>
          </a:xfrm>
          <a:prstGeom prst="rect">
            <a:avLst/>
          </a:prstGeom>
        </p:spPr>
        <p:txBody>
          <a:bodyPr lIns="91420" tIns="45710" rIns="91420" bIns="45710" anchor="b" anchorCtr="0">
            <a:noAutofit/>
          </a:bodyPr>
          <a:lstStyle>
            <a:lvl1pPr marL="0" indent="0" algn="l">
              <a:buNone/>
              <a:defRPr sz="1400" b="0" i="0">
                <a:solidFill>
                  <a:srgbClr val="FFFFFE"/>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6" y="4033195"/>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6" y="4273192"/>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FFFFFE"/>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FFFFFE"/>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545844410"/>
      </p:ext>
    </p:extLst>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37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919590375"/>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352262571"/>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egue_Whit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a:t>Section Title Goes Here</a:t>
            </a:r>
            <a:endParaRPr lang="en-US"/>
          </a:p>
        </p:txBody>
      </p:sp>
    </p:spTree>
    <p:extLst>
      <p:ext uri="{BB962C8B-B14F-4D97-AF65-F5344CB8AC3E}">
        <p14:creationId xmlns:p14="http://schemas.microsoft.com/office/powerpoint/2010/main" val="391677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Subtitle and 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tx2"/>
                </a:solidFill>
                <a:latin typeface="CiscoSansTT Light" panose="020B0503020201020303" pitchFamily="34" charset="0"/>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CiscoSansTT Light" panose="020B0503020201020303" pitchFamily="34" charset="0"/>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tx2"/>
                </a:solidFill>
                <a:latin typeface="CiscoSansTT Light" panose="020B0503020201020303" pitchFamily="34" charset="0"/>
                <a:ea typeface="+mn-ea"/>
                <a:cs typeface="+mn-cs"/>
                <a:sym typeface="Arial" pitchFamily="34" charset="0"/>
              </a:defRPr>
            </a:lvl1pPr>
          </a:lstStyle>
          <a:p>
            <a:pPr lvl="0"/>
            <a:r>
              <a:rPr lang="en-US" dirty="0"/>
              <a:t>Click to edit Master text styles</a:t>
            </a:r>
          </a:p>
        </p:txBody>
      </p:sp>
      <p:sp>
        <p:nvSpPr>
          <p:cNvPr id="46"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 2018  Cisco and/or its affiliates. All rights reserved.   Cisco Public</a:t>
            </a:r>
          </a:p>
        </p:txBody>
      </p:sp>
      <p:sp>
        <p:nvSpPr>
          <p:cNvPr id="47" name="TextBox 46">
            <a:extLst>
              <a:ext uri="{FF2B5EF4-FFF2-40B4-BE49-F238E27FC236}">
                <a16:creationId xmlns:a16="http://schemas.microsoft.com/office/drawing/2014/main" id="{B810A9CF-C747-2B40-A1E3-3B19743F3386}"/>
              </a:ext>
            </a:extLst>
          </p:cNvPr>
          <p:cNvSpPr txBox="1"/>
          <p:nvPr userDrawn="1"/>
        </p:nvSpPr>
        <p:spPr>
          <a:xfrm>
            <a:off x="4159867" y="4909949"/>
            <a:ext cx="824265" cy="215444"/>
          </a:xfrm>
          <a:prstGeom prst="rect">
            <a:avLst/>
          </a:prstGeom>
          <a:noFill/>
        </p:spPr>
        <p:txBody>
          <a:bodyPr wrap="none" rtlCol="0" anchor="b">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ＭＳ Ｐゴシック" charset="0"/>
                <a:cs typeface="CiscoSansTT Light" panose="020B0503020201020303" pitchFamily="34" charset="0"/>
              </a:rPr>
              <a:t>#CiscoLiveLA</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
        <p:nvSpPr>
          <p:cNvPr id="50" name="Freeform 1">
            <a:extLst>
              <a:ext uri="{FF2B5EF4-FFF2-40B4-BE49-F238E27FC236}">
                <a16:creationId xmlns:a16="http://schemas.microsoft.com/office/drawing/2014/main" id="{ACF196DB-1F17-43F8-8065-DA85D9D5A3F7}"/>
              </a:ext>
            </a:extLst>
          </p:cNvPr>
          <p:cNvSpPr>
            <a:spLocks noChangeAspect="1" noChangeArrowheads="1"/>
          </p:cNvSpPr>
          <p:nvPr userDrawn="1"/>
        </p:nvSpPr>
        <p:spPr bwMode="auto">
          <a:xfrm>
            <a:off x="536418" y="4785454"/>
            <a:ext cx="822960" cy="276700"/>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rgbClr val="000000"/>
          </a:solidFill>
          <a:ln>
            <a:noFill/>
          </a:ln>
          <a:effectLst/>
        </p:spPr>
        <p:txBody>
          <a:bodyPr wrap="none" anchor="ctr"/>
          <a:lstStyle/>
          <a:p>
            <a:endParaRPr lang="en-US" dirty="0">
              <a:latin typeface="CiscoSansTT Light" panose="020B0503020201020303" pitchFamily="34" charset="0"/>
            </a:endParaRPr>
          </a:p>
        </p:txBody>
      </p:sp>
      <p:sp>
        <p:nvSpPr>
          <p:cNvPr id="11"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CiscoSansTT Light" panose="020B0503020201020303" pitchFamily="34" charset="0"/>
                <a:cs typeface="CiscoSansTT Light" panose="020B0503020201020303" pitchFamily="34" charset="0"/>
              </a:defRPr>
            </a:lvl1pPr>
          </a:lstStyle>
          <a:p>
            <a:pPr defTabSz="610744"/>
            <a:r>
              <a:rPr lang="en-US" dirty="0"/>
              <a:t>Presentation ID</a:t>
            </a:r>
          </a:p>
        </p:txBody>
      </p:sp>
    </p:spTree>
    <p:extLst>
      <p:ext uri="{BB962C8B-B14F-4D97-AF65-F5344CB8AC3E}">
        <p14:creationId xmlns:p14="http://schemas.microsoft.com/office/powerpoint/2010/main" val="12147941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2_Closing_Photo">
    <p:spTree>
      <p:nvGrpSpPr>
        <p:cNvPr id="1" name=""/>
        <p:cNvGrpSpPr/>
        <p:nvPr/>
      </p:nvGrpSpPr>
      <p:grpSpPr>
        <a:xfrm>
          <a:off x="0" y="0"/>
          <a:ext cx="0" cy="0"/>
          <a:chOff x="0" y="0"/>
          <a:chExt cx="0" cy="0"/>
        </a:xfrm>
      </p:grpSpPr>
      <p:pic>
        <p:nvPicPr>
          <p:cNvPr id="16" name="Picture Placeholder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16" y="-2571"/>
            <a:ext cx="9150431" cy="5148642"/>
          </a:xfrm>
          <a:prstGeom prst="rect">
            <a:avLst/>
          </a:prstGeom>
        </p:spPr>
      </p:pic>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31660" y="1643634"/>
            <a:ext cx="2080678" cy="1856232"/>
          </a:xfrm>
          <a:prstGeom prst="rect">
            <a:avLst/>
          </a:prstGeom>
        </p:spPr>
      </p:pic>
    </p:spTree>
    <p:extLst>
      <p:ext uri="{BB962C8B-B14F-4D97-AF65-F5344CB8AC3E}">
        <p14:creationId xmlns:p14="http://schemas.microsoft.com/office/powerpoint/2010/main" val="1135621526"/>
      </p:ext>
    </p:extLst>
  </p:cSld>
  <p:clrMapOvr>
    <a:masterClrMapping/>
  </p:clrMapOvr>
  <p:transition spd="slow">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4565970" y="609600"/>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67928" y="302505"/>
            <a:ext cx="3715995" cy="826447"/>
          </a:xfrm>
          <a:prstGeom prst="rect">
            <a:avLst/>
          </a:prstGeom>
        </p:spPr>
        <p:txBody>
          <a:bodyPr lIns="61712" tIns="34286" rIns="61712" bIns="34286" rtlCol="0">
            <a:noAutofit/>
          </a:bodyPr>
          <a:lstStyle>
            <a:lvl1pPr algn="l" defTabSz="685720" rtl="0" eaLnBrk="1" latinLnBrk="0" hangingPunct="1">
              <a:lnSpc>
                <a:spcPct val="80000"/>
              </a:lnSpc>
              <a:spcBef>
                <a:spcPct val="0"/>
              </a:spcBef>
              <a:buNone/>
              <a:defRPr lang="en-US" sz="3200" b="0" i="0" kern="1200" spc="-75" baseline="0" dirty="0" smtClean="0">
                <a:solidFill>
                  <a:srgbClr val="676767"/>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4905964" y="302506"/>
            <a:ext cx="3715995" cy="826446"/>
          </a:xfrm>
          <a:prstGeom prst="rect">
            <a:avLst/>
          </a:prstGeom>
        </p:spPr>
        <p:txBody>
          <a:bodyPr lIns="91420" tIns="45710" rIns="91420" bIns="45710" anchor="ctr"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lang="en-US" sz="3200" b="0" i="0" kern="1200" spc="-75" baseline="0" dirty="0">
                <a:solidFill>
                  <a:srgbClr val="676767"/>
                </a:solidFill>
                <a:latin typeface="+mj-lt"/>
                <a:ea typeface="+mj-ea"/>
                <a:cs typeface="CiscoSans Thin"/>
              </a:defRPr>
            </a:lvl1pPr>
          </a:lstStyle>
          <a:p>
            <a:pPr lvl="0"/>
            <a:r>
              <a:rPr lang="en-GB" dirty="0"/>
              <a:t>Title Goes Here</a:t>
            </a:r>
          </a:p>
        </p:txBody>
      </p:sp>
      <p:sp>
        <p:nvSpPr>
          <p:cNvPr id="8" name="Text Placeholder 3"/>
          <p:cNvSpPr>
            <a:spLocks noGrp="1"/>
          </p:cNvSpPr>
          <p:nvPr>
            <p:ph type="body" sz="quarter" idx="10" hasCustomPrompt="1"/>
          </p:nvPr>
        </p:nvSpPr>
        <p:spPr>
          <a:xfrm>
            <a:off x="467928"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3"/>
          <p:cNvSpPr>
            <a:spLocks noGrp="1"/>
          </p:cNvSpPr>
          <p:nvPr>
            <p:ph type="body" sz="quarter" idx="14" hasCustomPrompt="1"/>
          </p:nvPr>
        </p:nvSpPr>
        <p:spPr>
          <a:xfrm>
            <a:off x="4905964"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570423657"/>
      </p:ext>
    </p:extLst>
  </p:cSld>
  <p:clrMapOvr>
    <a:masterClrMapping/>
  </p:clrMapOvr>
  <p:transition spd="med">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3_Segue">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GB" dirty="0"/>
              <a:t>Section Title Goes Here</a:t>
            </a:r>
            <a:endParaRPr lang="en-US" dirty="0"/>
          </a:p>
        </p:txBody>
      </p:sp>
      <p:sp>
        <p:nvSpPr>
          <p:cNvPr id="7" name="Rectangle 7"/>
          <p:cNvSpPr>
            <a:spLocks noChangeArrowheads="1"/>
          </p:cNvSpPr>
          <p:nvPr userDrawn="1"/>
        </p:nvSpPr>
        <p:spPr bwMode="ltGray">
          <a:xfrm>
            <a:off x="8518375" y="4742908"/>
            <a:ext cx="215747" cy="154518"/>
          </a:xfrm>
          <a:prstGeom prst="rect">
            <a:avLst/>
          </a:prstGeom>
          <a:noFill/>
          <a:ln w="9525" algn="ctr">
            <a:noFill/>
            <a:miter lim="800000"/>
            <a:headEnd/>
            <a:tailEnd/>
          </a:ln>
          <a:effectLst/>
        </p:spPr>
        <p:txBody>
          <a:bodyPr wrap="none" lIns="61586" tIns="30792" rIns="61586" bIns="30792" anchor="b">
            <a:spAutoFit/>
          </a:bodyPr>
          <a:lstStyle/>
          <a:p>
            <a:pPr algn="r" defTabSz="610729" fontAlgn="auto">
              <a:spcBef>
                <a:spcPts val="0"/>
              </a:spcBef>
              <a:spcAft>
                <a:spcPts val="0"/>
              </a:spcAft>
              <a:defRPr/>
            </a:pPr>
            <a:fld id="{4ABDCABE-3F10-B64C-92F1-862014417034}" type="slidenum">
              <a:rPr lang="en-US" sz="600">
                <a:solidFill>
                  <a:schemeClr val="bg1">
                    <a:alpha val="60000"/>
                  </a:schemeClr>
                </a:solidFill>
                <a:latin typeface="+mn-lt"/>
                <a:ea typeface="+mn-ea"/>
                <a:cs typeface="CiscoSans Thin"/>
              </a:rPr>
              <a:pPr algn="r" defTabSz="610729" fontAlgn="auto">
                <a:spcBef>
                  <a:spcPts val="0"/>
                </a:spcBef>
                <a:spcAft>
                  <a:spcPts val="0"/>
                </a:spcAft>
                <a:defRPr/>
              </a:pPr>
              <a:t>‹#›</a:t>
            </a:fld>
            <a:endParaRPr lang="en-US" sz="600" dirty="0">
              <a:solidFill>
                <a:schemeClr val="bg1">
                  <a:alpha val="60000"/>
                </a:schemeClr>
              </a:solidFill>
              <a:latin typeface="+mn-lt"/>
              <a:ea typeface="+mn-ea"/>
              <a:cs typeface="CiscoSans Thin"/>
            </a:endParaRPr>
          </a:p>
        </p:txBody>
      </p:sp>
      <p:sp>
        <p:nvSpPr>
          <p:cNvPr id="8" name="Rectangle 4"/>
          <p:cNvSpPr>
            <a:spLocks noChangeArrowheads="1"/>
          </p:cNvSpPr>
          <p:nvPr userDrawn="1"/>
        </p:nvSpPr>
        <p:spPr bwMode="ltGray">
          <a:xfrm>
            <a:off x="5867508" y="4741655"/>
            <a:ext cx="2658018" cy="154518"/>
          </a:xfrm>
          <a:prstGeom prst="rect">
            <a:avLst/>
          </a:prstGeom>
          <a:noFill/>
          <a:ln w="9525">
            <a:noFill/>
            <a:miter lim="800000"/>
            <a:headEnd/>
            <a:tailEnd/>
          </a:ln>
          <a:effectLst/>
        </p:spPr>
        <p:txBody>
          <a:bodyPr lIns="61586" tIns="30792" rIns="61586" bIns="30792" anchor="b">
            <a:spAutoFit/>
          </a:bodyPr>
          <a:lstStyle/>
          <a:p>
            <a:pPr defTabSz="610729" fontAlgn="auto">
              <a:spcBef>
                <a:spcPts val="0"/>
              </a:spcBef>
              <a:spcAft>
                <a:spcPts val="0"/>
              </a:spcAft>
              <a:defRPr/>
            </a:pPr>
            <a:r>
              <a:rPr lang="en-US" sz="600" dirty="0">
                <a:solidFill>
                  <a:schemeClr val="bg1">
                    <a:alpha val="60000"/>
                  </a:schemeClr>
                </a:solidFill>
                <a:latin typeface="+mn-lt"/>
                <a:ea typeface="+mn-ea"/>
                <a:cs typeface="CiscoSans Thin"/>
              </a:rPr>
              <a:t>© 2016  Cisco and/or its affiliates. All rights reserved.   Cisco Confidential</a:t>
            </a:r>
          </a:p>
        </p:txBody>
      </p:sp>
      <p:pic>
        <p:nvPicPr>
          <p:cNvPr id="10" name="Picture 2" descr="C:\Users\spius\Pictures\cisco logo blue gradient.png"/>
          <p:cNvPicPr>
            <a:picLocks noChangeAspect="1" noChangeArrowheads="1"/>
          </p:cNvPicPr>
          <p:nvPr userDrawn="1"/>
        </p:nvPicPr>
        <p:blipFill>
          <a:blip r:embed="rId2" cstate="print">
            <a:biLevel thresh="25000"/>
            <a:alphaModFix amt="60000"/>
            <a:extLst>
              <a:ext uri="{28A0092B-C50C-407E-A947-70E740481C1C}">
                <a14:useLocalDpi xmlns:a14="http://schemas.microsoft.com/office/drawing/2010/main"/>
              </a:ext>
            </a:extLst>
          </a:blip>
          <a:srcRect/>
          <a:stretch>
            <a:fillRect/>
          </a:stretch>
        </p:blipFill>
        <p:spPr bwMode="auto">
          <a:xfrm>
            <a:off x="474175" y="4625773"/>
            <a:ext cx="431312" cy="265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78424"/>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D7B4F8-3D80-8F48-A989-DA38D9B350B0}" type="datetimeFigureOut">
              <a:rPr lang="en-US" smtClean="0"/>
              <a:t>5/5/20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4C7749-9E38-D142-8BAF-FA14F589CF69}" type="slidenum">
              <a:rPr lang="en-US" smtClean="0"/>
              <a:t>‹#›</a:t>
            </a:fld>
            <a:endParaRPr lang="en-US"/>
          </a:p>
        </p:txBody>
      </p:sp>
    </p:spTree>
    <p:extLst>
      <p:ext uri="{BB962C8B-B14F-4D97-AF65-F5344CB8AC3E}">
        <p14:creationId xmlns:p14="http://schemas.microsoft.com/office/powerpoint/2010/main" val="40752982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pic>
        <p:nvPicPr>
          <p:cNvPr id="7" name="Picture 6" descr="logo_black.ai"/>
          <p:cNvPicPr>
            <a:picLocks noChangeAspect="1"/>
          </p:cNvPicPr>
          <p:nvPr/>
        </p:nvPicPr>
        <p:blipFill>
          <a:blip r:embed="rId2">
            <a:alphaModFix/>
            <a:duotone>
              <a:schemeClr val="bg2">
                <a:shade val="45000"/>
                <a:satMod val="135000"/>
              </a:schemeClr>
              <a:prstClr val="white"/>
            </a:duotone>
            <a:lum bright="100000" contrast="100000"/>
            <a:extLst>
              <a:ext uri="{28A0092B-C50C-407E-A947-70E740481C1C}">
                <a14:useLocalDpi xmlns:a14="http://schemas.microsoft.com/office/drawing/2010/main"/>
              </a:ext>
            </a:extLst>
          </a:blip>
          <a:stretch>
            <a:fillRect/>
          </a:stretch>
        </p:blipFill>
        <p:spPr>
          <a:xfrm>
            <a:off x="421200" y="324000"/>
            <a:ext cx="949596" cy="585216"/>
          </a:xfrm>
          <a:prstGeom prst="rect">
            <a:avLst/>
          </a:prstGeom>
        </p:spPr>
      </p:pic>
      <p:sp>
        <p:nvSpPr>
          <p:cNvPr id="16" name="Subtitle 2"/>
          <p:cNvSpPr>
            <a:spLocks noGrp="1"/>
          </p:cNvSpPr>
          <p:nvPr>
            <p:ph type="subTitle" idx="1" hasCustomPrompt="1"/>
          </p:nvPr>
        </p:nvSpPr>
        <p:spPr>
          <a:xfrm>
            <a:off x="469497" y="3793199"/>
            <a:ext cx="8296421" cy="288131"/>
          </a:xfrm>
          <a:prstGeom prst="rect">
            <a:avLst/>
          </a:prstGeom>
        </p:spPr>
        <p:txBody>
          <a:bodyPr lIns="91420" tIns="45710" rIns="91420" bIns="45710" anchor="b" anchorCtr="0">
            <a:noAutofit/>
          </a:bodyPr>
          <a:lstStyle>
            <a:lvl1pPr marL="0" indent="0" algn="l">
              <a:buNone/>
              <a:defRPr sz="1400" b="0" i="0">
                <a:solidFill>
                  <a:srgbClr val="FFFFFE"/>
                </a:solidFill>
                <a:latin typeface="+mn-lt"/>
                <a:cs typeface="CiscoSans"/>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7" y="4033196"/>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7" y="4273193"/>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3"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FFFFFE"/>
                </a:solidFill>
                <a:latin typeface="+mj-l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Subtitle Goes Here</a:t>
            </a:r>
          </a:p>
        </p:txBody>
      </p:sp>
      <p:sp>
        <p:nvSpPr>
          <p:cNvPr id="20" name="Title 1"/>
          <p:cNvSpPr>
            <a:spLocks noGrp="1"/>
          </p:cNvSpPr>
          <p:nvPr>
            <p:ph type="ctrTitle" hasCustomPrompt="1"/>
          </p:nvPr>
        </p:nvSpPr>
        <p:spPr>
          <a:xfrm>
            <a:off x="425766"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FFFFFE"/>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1757345285"/>
      </p:ext>
    </p:extLst>
  </p:cSld>
  <p:clrMapOvr>
    <a:masterClrMapping/>
  </p:clrMapOvr>
  <p:transition spd="slow">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4" tIns="34288" rIns="68574" bIns="34288" anchor="ctr"/>
          <a:lstStyle/>
          <a:p>
            <a:endParaRPr lang="en-US" sz="1800"/>
          </a:p>
        </p:txBody>
      </p:sp>
      <p:sp>
        <p:nvSpPr>
          <p:cNvPr id="6" name="Rectangle 3"/>
          <p:cNvSpPr>
            <a:spLocks noChangeArrowheads="1"/>
          </p:cNvSpPr>
          <p:nvPr/>
        </p:nvSpPr>
        <p:spPr bwMode="hidden">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4" tIns="34288" rIns="68574" bIns="34288" anchor="ctr"/>
          <a:lstStyle/>
          <a:p>
            <a:endParaRPr lang="en-US" sz="1800"/>
          </a:p>
        </p:txBody>
      </p:sp>
      <p:sp>
        <p:nvSpPr>
          <p:cNvPr id="3" name="Subtitle 2"/>
          <p:cNvSpPr>
            <a:spLocks noGrp="1"/>
          </p:cNvSpPr>
          <p:nvPr>
            <p:ph type="subTitle" idx="1" hasCustomPrompt="1"/>
          </p:nvPr>
        </p:nvSpPr>
        <p:spPr>
          <a:xfrm>
            <a:off x="499916" y="3209551"/>
            <a:ext cx="4684867" cy="288131"/>
          </a:xfrm>
          <a:prstGeom prst="rect">
            <a:avLst/>
          </a:prstGeom>
        </p:spPr>
        <p:txBody>
          <a:bodyPr vert="horz" lIns="68574" tIns="34288" rIns="68574" bIns="34288" rtlCol="0">
            <a:noAutofit/>
          </a:bodyPr>
          <a:lstStyle>
            <a:lvl1pPr marL="0" indent="0" algn="l" defTabSz="685731" rtl="0" eaLnBrk="1" latinLnBrk="0" hangingPunct="1">
              <a:lnSpc>
                <a:spcPct val="95000"/>
              </a:lnSpc>
              <a:spcBef>
                <a:spcPts val="1080"/>
              </a:spcBef>
              <a:buClr>
                <a:srgbClr val="92D050"/>
              </a:buClr>
              <a:buSzPct val="90000"/>
              <a:buFont typeface="Arial" pitchFamily="34" charset="0"/>
              <a:buNone/>
              <a:tabLst/>
              <a:defRPr lang="en-US" sz="1800" kern="1200" baseline="0" dirty="0">
                <a:solidFill>
                  <a:schemeClr val="accent3"/>
                </a:solidFill>
                <a:latin typeface="+mj-lt"/>
                <a:ea typeface="+mn-ea"/>
                <a:cs typeface="+mn-cs"/>
              </a:defRPr>
            </a:lvl1pPr>
            <a:lvl2pPr marL="342863" indent="0" algn="ctr">
              <a:buNone/>
              <a:defRPr>
                <a:solidFill>
                  <a:schemeClr val="tx1">
                    <a:tint val="75000"/>
                  </a:schemeClr>
                </a:solidFill>
              </a:defRPr>
            </a:lvl2pPr>
            <a:lvl3pPr marL="685731" indent="0" algn="ctr">
              <a:buNone/>
              <a:defRPr>
                <a:solidFill>
                  <a:schemeClr val="tx1">
                    <a:tint val="75000"/>
                  </a:schemeClr>
                </a:solidFill>
              </a:defRPr>
            </a:lvl3pPr>
            <a:lvl4pPr marL="1028597" indent="0" algn="ctr">
              <a:buNone/>
              <a:defRPr>
                <a:solidFill>
                  <a:schemeClr val="tx1">
                    <a:tint val="75000"/>
                  </a:schemeClr>
                </a:solidFill>
              </a:defRPr>
            </a:lvl4pPr>
            <a:lvl5pPr marL="1371464" indent="0" algn="ctr">
              <a:buNone/>
              <a:defRPr>
                <a:solidFill>
                  <a:schemeClr val="tx1">
                    <a:tint val="75000"/>
                  </a:schemeClr>
                </a:solidFill>
              </a:defRPr>
            </a:lvl5pPr>
            <a:lvl6pPr marL="1714326" indent="0" algn="ctr">
              <a:buNone/>
              <a:defRPr>
                <a:solidFill>
                  <a:schemeClr val="tx1">
                    <a:tint val="75000"/>
                  </a:schemeClr>
                </a:solidFill>
              </a:defRPr>
            </a:lvl6pPr>
            <a:lvl7pPr marL="2057195" indent="0" algn="ctr">
              <a:buNone/>
              <a:defRPr>
                <a:solidFill>
                  <a:schemeClr val="tx1">
                    <a:tint val="75000"/>
                  </a:schemeClr>
                </a:solidFill>
              </a:defRPr>
            </a:lvl7pPr>
            <a:lvl8pPr marL="2400060" indent="0" algn="ctr">
              <a:buNone/>
              <a:defRPr>
                <a:solidFill>
                  <a:schemeClr val="tx1">
                    <a:tint val="75000"/>
                  </a:schemeClr>
                </a:solidFill>
              </a:defRPr>
            </a:lvl8pPr>
            <a:lvl9pPr marL="2742928" indent="0" algn="ctr">
              <a:buNone/>
              <a:defRPr>
                <a:solidFill>
                  <a:schemeClr val="tx1">
                    <a:tint val="75000"/>
                  </a:schemeClr>
                </a:solidFill>
              </a:defRPr>
            </a:lvl9pPr>
          </a:lstStyle>
          <a:p>
            <a:pPr lvl="0"/>
            <a:r>
              <a:rPr lang="en-GB" dirty="0"/>
              <a:t>Presenter Name and Title Go Here</a:t>
            </a:r>
            <a:endParaRPr lang="en-US" dirty="0"/>
          </a:p>
        </p:txBody>
      </p:sp>
      <p:sp>
        <p:nvSpPr>
          <p:cNvPr id="2" name="Title 1"/>
          <p:cNvSpPr>
            <a:spLocks noGrp="1"/>
          </p:cNvSpPr>
          <p:nvPr>
            <p:ph type="ctrTitle" hasCustomPrompt="1"/>
          </p:nvPr>
        </p:nvSpPr>
        <p:spPr>
          <a:xfrm>
            <a:off x="459526" y="2462028"/>
            <a:ext cx="4712557" cy="766763"/>
          </a:xfrm>
        </p:spPr>
        <p:txBody>
          <a:bodyPr lIns="61715" tIns="34288" rIns="61715" bIns="34288" rtlCol="0" anchor="b">
            <a:noAutofit/>
          </a:bodyPr>
          <a:lstStyle>
            <a:lvl1pPr marL="0" indent="0" algn="l" defTabSz="685731" rtl="0" eaLnBrk="1" latinLnBrk="0" hangingPunct="1">
              <a:lnSpc>
                <a:spcPct val="80000"/>
              </a:lnSpc>
              <a:spcBef>
                <a:spcPct val="0"/>
              </a:spcBef>
              <a:buClr>
                <a:schemeClr val="tx1"/>
              </a:buClr>
              <a:buFont typeface="Ciscolight" pitchFamily="2" charset="0"/>
              <a:buNone/>
              <a:defRPr lang="en-US" sz="5200" b="0" kern="1200" spc="0" baseline="0" dirty="0">
                <a:solidFill>
                  <a:srgbClr val="3E6BB4"/>
                </a:solidFill>
                <a:latin typeface="+mj-lt"/>
                <a:ea typeface="+mj-ea"/>
                <a:cs typeface="+mj-cs"/>
              </a:defRPr>
            </a:lvl1pPr>
          </a:lstStyle>
          <a:p>
            <a:r>
              <a:rPr lang="en-GB" dirty="0"/>
              <a:t>Demo Title</a:t>
            </a:r>
            <a:endParaRPr lang="en-US" dirty="0"/>
          </a:p>
        </p:txBody>
      </p:sp>
      <p:sp>
        <p:nvSpPr>
          <p:cNvPr id="31" name="Picture Placeholder 30"/>
          <p:cNvSpPr>
            <a:spLocks noGrp="1"/>
          </p:cNvSpPr>
          <p:nvPr>
            <p:ph type="pic" sz="quarter" idx="10"/>
          </p:nvPr>
        </p:nvSpPr>
        <p:spPr>
          <a:xfrm>
            <a:off x="5540381" y="1438276"/>
            <a:ext cx="2676525" cy="2166938"/>
          </a:xfrm>
          <a:prstGeom prst="rect">
            <a:avLst/>
          </a:prstGeom>
        </p:spPr>
        <p:txBody>
          <a:bodyPr lIns="91420" tIns="45710" rIns="91420" bIns="45710" anchor="ctr" anchorCtr="1"/>
          <a:lstStyle>
            <a:lvl1pPr marL="0" indent="0" algn="ctr">
              <a:buNone/>
              <a:defRPr>
                <a:solidFill>
                  <a:schemeClr val="accent3"/>
                </a:solidFill>
                <a:latin typeface="+mj-l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925086410"/>
      </p:ext>
    </p:extLst>
  </p:cSld>
  <p:clrMapOvr>
    <a:masterClrMapping/>
  </p:clrMapOvr>
  <p:transition spd="slow">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_Segue">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GB" dirty="0"/>
              <a:t>Section Title Goes Here</a:t>
            </a:r>
            <a:endParaRPr lang="en-US" dirty="0"/>
          </a:p>
        </p:txBody>
      </p:sp>
      <p:sp>
        <p:nvSpPr>
          <p:cNvPr id="7" name="Rectangle 7"/>
          <p:cNvSpPr>
            <a:spLocks noChangeArrowheads="1"/>
          </p:cNvSpPr>
          <p:nvPr userDrawn="1"/>
        </p:nvSpPr>
        <p:spPr bwMode="ltGray">
          <a:xfrm>
            <a:off x="8515169" y="4742908"/>
            <a:ext cx="218953" cy="154518"/>
          </a:xfrm>
          <a:prstGeom prst="rect">
            <a:avLst/>
          </a:prstGeom>
          <a:noFill/>
          <a:ln w="9525" algn="ctr">
            <a:noFill/>
            <a:miter lim="800000"/>
            <a:headEnd/>
            <a:tailEnd/>
          </a:ln>
          <a:effectLst/>
        </p:spPr>
        <p:txBody>
          <a:bodyPr wrap="none" lIns="61586" tIns="30792" rIns="61586" bIns="30792" anchor="b">
            <a:spAutoFit/>
          </a:bodyPr>
          <a:lstStyle/>
          <a:p>
            <a:pPr algn="r" defTabSz="610729" fontAlgn="auto">
              <a:spcBef>
                <a:spcPts val="0"/>
              </a:spcBef>
              <a:spcAft>
                <a:spcPts val="0"/>
              </a:spcAft>
              <a:defRPr/>
            </a:pPr>
            <a:fld id="{4ABDCABE-3F10-B64C-92F1-862014417034}" type="slidenum">
              <a:rPr lang="en-US" sz="600">
                <a:solidFill>
                  <a:schemeClr val="bg1">
                    <a:alpha val="60000"/>
                  </a:schemeClr>
                </a:solidFill>
                <a:latin typeface="+mn-lt"/>
                <a:ea typeface="+mn-ea"/>
                <a:cs typeface="CiscoSans Thin"/>
              </a:rPr>
              <a:pPr algn="r" defTabSz="610729" fontAlgn="auto">
                <a:spcBef>
                  <a:spcPts val="0"/>
                </a:spcBef>
                <a:spcAft>
                  <a:spcPts val="0"/>
                </a:spcAft>
                <a:defRPr/>
              </a:pPr>
              <a:t>‹#›</a:t>
            </a:fld>
            <a:endParaRPr lang="en-US" sz="600" dirty="0">
              <a:solidFill>
                <a:schemeClr val="bg1">
                  <a:alpha val="60000"/>
                </a:schemeClr>
              </a:solidFill>
              <a:latin typeface="+mn-lt"/>
              <a:ea typeface="+mn-ea"/>
              <a:cs typeface="CiscoSans Thin"/>
            </a:endParaRPr>
          </a:p>
        </p:txBody>
      </p:sp>
      <p:sp>
        <p:nvSpPr>
          <p:cNvPr id="8" name="Rectangle 4"/>
          <p:cNvSpPr>
            <a:spLocks noChangeArrowheads="1"/>
          </p:cNvSpPr>
          <p:nvPr userDrawn="1"/>
        </p:nvSpPr>
        <p:spPr bwMode="ltGray">
          <a:xfrm>
            <a:off x="5867508" y="4741655"/>
            <a:ext cx="2658018" cy="154518"/>
          </a:xfrm>
          <a:prstGeom prst="rect">
            <a:avLst/>
          </a:prstGeom>
          <a:noFill/>
          <a:ln w="9525">
            <a:noFill/>
            <a:miter lim="800000"/>
            <a:headEnd/>
            <a:tailEnd/>
          </a:ln>
          <a:effectLst/>
        </p:spPr>
        <p:txBody>
          <a:bodyPr lIns="61586" tIns="30792" rIns="61586" bIns="30792" anchor="b">
            <a:spAutoFit/>
          </a:bodyPr>
          <a:lstStyle/>
          <a:p>
            <a:pPr defTabSz="610729" fontAlgn="auto">
              <a:spcBef>
                <a:spcPts val="0"/>
              </a:spcBef>
              <a:spcAft>
                <a:spcPts val="0"/>
              </a:spcAft>
              <a:defRPr/>
            </a:pPr>
            <a:r>
              <a:rPr lang="en-US" sz="600" dirty="0">
                <a:solidFill>
                  <a:schemeClr val="bg1">
                    <a:alpha val="60000"/>
                  </a:schemeClr>
                </a:solidFill>
                <a:latin typeface="+mn-lt"/>
                <a:ea typeface="+mn-ea"/>
                <a:cs typeface="CiscoSans Thin"/>
              </a:rPr>
              <a:t>© 2016  Cisco and/or its affiliates. All rights reserved.   Cisco Confidential</a:t>
            </a:r>
          </a:p>
        </p:txBody>
      </p:sp>
      <p:pic>
        <p:nvPicPr>
          <p:cNvPr id="10" name="Picture 2" descr="C:\Users\spius\Pictures\cisco logo blue gradient.png"/>
          <p:cNvPicPr>
            <a:picLocks noChangeAspect="1" noChangeArrowheads="1"/>
          </p:cNvPicPr>
          <p:nvPr userDrawn="1"/>
        </p:nvPicPr>
        <p:blipFill>
          <a:blip r:embed="rId2" cstate="print">
            <a:biLevel thresh="25000"/>
            <a:alphaModFix amt="60000"/>
            <a:extLst>
              <a:ext uri="{28A0092B-C50C-407E-A947-70E740481C1C}">
                <a14:useLocalDpi xmlns:a14="http://schemas.microsoft.com/office/drawing/2010/main"/>
              </a:ext>
            </a:extLst>
          </a:blip>
          <a:srcRect/>
          <a:stretch>
            <a:fillRect/>
          </a:stretch>
        </p:blipFill>
        <p:spPr bwMode="auto">
          <a:xfrm>
            <a:off x="474175" y="4625773"/>
            <a:ext cx="431312" cy="265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570191"/>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1" tIns="34286" rIns="68571" bIns="34286" anchor="ctr"/>
          <a:lstStyle/>
          <a:p>
            <a:endParaRPr lang="en-US" sz="1800"/>
          </a:p>
        </p:txBody>
      </p:sp>
      <p:sp>
        <p:nvSpPr>
          <p:cNvPr id="4" name="Rectangle 6"/>
          <p:cNvSpPr>
            <a:spLocks noChangeArrowheads="1"/>
          </p:cNvSpPr>
          <p:nvPr/>
        </p:nvSpPr>
        <p:spPr bwMode="hidden">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1" tIns="34286" rIns="68571" bIns="34286" anchor="ctr"/>
          <a:lstStyle/>
          <a:p>
            <a:endParaRPr lang="en-US" sz="1800"/>
          </a:p>
        </p:txBody>
      </p:sp>
      <p:sp>
        <p:nvSpPr>
          <p:cNvPr id="7"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rgbClr val="3E6BB4"/>
                </a:solidFill>
                <a:latin typeface="+mj-lt"/>
                <a:cs typeface="CiscoSans Thin"/>
              </a:defRPr>
            </a:lvl1pPr>
          </a:lstStyle>
          <a:p>
            <a:r>
              <a:rPr lang="en-GB" dirty="0"/>
              <a:t>Section Title Goes Here</a:t>
            </a:r>
            <a:endParaRPr lang="en-US" dirty="0"/>
          </a:p>
        </p:txBody>
      </p:sp>
    </p:spTree>
    <p:extLst>
      <p:ext uri="{BB962C8B-B14F-4D97-AF65-F5344CB8AC3E}">
        <p14:creationId xmlns:p14="http://schemas.microsoft.com/office/powerpoint/2010/main" val="2857139981"/>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474662" y="1347789"/>
            <a:ext cx="8280057" cy="3073946"/>
          </a:xfrm>
          <a:prstGeom prst="rect">
            <a:avLst/>
          </a:prstGeom>
        </p:spPr>
        <p:txBody>
          <a:bodyPr lIns="91420" tIns="45710" rIns="91420" bIns="45710">
            <a:noAutofit/>
          </a:bodyPr>
          <a:lstStyle>
            <a:lvl1pPr marL="285683" marR="0" indent="-285683" algn="ctr" defTabSz="457094"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GB" dirty="0"/>
              <a:t>Click to edit text</a:t>
            </a:r>
          </a:p>
        </p:txBody>
      </p:sp>
      <p:sp>
        <p:nvSpPr>
          <p:cNvPr id="4"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398257271"/>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2"/>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a:t>Click to edit Master title style</a:t>
            </a:r>
          </a:p>
        </p:txBody>
      </p:sp>
    </p:spTree>
    <p:extLst>
      <p:ext uri="{BB962C8B-B14F-4D97-AF65-F5344CB8AC3E}">
        <p14:creationId xmlns:p14="http://schemas.microsoft.com/office/powerpoint/2010/main" val="10998972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280921" indent="-223787">
              <a:lnSpc>
                <a:spcPct val="95000"/>
              </a:lnSpc>
              <a:spcBef>
                <a:spcPts val="1110"/>
              </a:spcBef>
              <a:buClr>
                <a:schemeClr val="tx1"/>
              </a:buClr>
              <a:buSzPct val="80000"/>
              <a:buFont typeface="Arial"/>
              <a:buChar char="•"/>
              <a:defRPr sz="3700" b="0" i="0">
                <a:solidFill>
                  <a:srgbClr val="676767"/>
                </a:solidFill>
                <a:latin typeface="+mn-lt"/>
                <a:cs typeface="CiscoSans ExtraLight"/>
              </a:defRPr>
            </a:lvl1pPr>
            <a:lvl2pPr marL="507882" indent="-215849">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39" indent="-171411">
              <a:buClr>
                <a:schemeClr val="tx1"/>
              </a:buClr>
              <a:buSzPct val="80000"/>
              <a:buFont typeface="Arial"/>
              <a:buChar char="•"/>
              <a:defRPr sz="1600" b="0" i="0">
                <a:solidFill>
                  <a:srgbClr val="676767"/>
                </a:solidFill>
                <a:latin typeface="+mn-lt"/>
                <a:cs typeface="CiscoSans ExtraLight"/>
              </a:defRPr>
            </a:lvl3pPr>
            <a:lvl4pPr marL="911012" indent="-171411">
              <a:buClr>
                <a:schemeClr val="tx1"/>
              </a:buClr>
              <a:buSzPct val="80000"/>
              <a:buFont typeface="Arial"/>
              <a:buChar char="•"/>
              <a:defRPr sz="1400" b="0" i="0">
                <a:solidFill>
                  <a:srgbClr val="676767"/>
                </a:solidFill>
                <a:latin typeface="+mn-lt"/>
                <a:cs typeface="CiscoSans ExtraLight"/>
              </a:defRPr>
            </a:lvl4pPr>
            <a:lvl5pPr marL="1082423" indent="-168236">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802552769"/>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57134"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33"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28" indent="0">
              <a:buClr>
                <a:schemeClr val="tx1"/>
              </a:buClr>
              <a:buSzPct val="80000"/>
              <a:buFont typeface="Arial"/>
              <a:buNone/>
              <a:defRPr sz="1600" b="0" i="0">
                <a:solidFill>
                  <a:srgbClr val="676767"/>
                </a:solidFill>
                <a:latin typeface="+mn-lt"/>
                <a:cs typeface="CiscoSans ExtraLight"/>
              </a:defRPr>
            </a:lvl3pPr>
            <a:lvl4pPr marL="739601" indent="0">
              <a:buClr>
                <a:schemeClr val="tx1"/>
              </a:buClr>
              <a:buSzPct val="80000"/>
              <a:buFont typeface="Arial"/>
              <a:buNone/>
              <a:defRPr sz="1400" b="0" i="0">
                <a:solidFill>
                  <a:srgbClr val="676767"/>
                </a:solidFill>
                <a:latin typeface="+mn-lt"/>
                <a:cs typeface="CiscoSans ExtraLight"/>
              </a:defRPr>
            </a:lvl4pPr>
            <a:lvl5pPr marL="914187"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315103333"/>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89661" y="895601"/>
            <a:ext cx="8398739" cy="3168210"/>
          </a:xfrm>
          <a:prstGeom prst="rect">
            <a:avLst/>
          </a:prstGeom>
        </p:spPr>
        <p:txBody>
          <a:bodyPr lIns="91420" tIns="45710" rIns="91420" bIns="45710">
            <a:noAutofit/>
          </a:bodyPr>
          <a:lstStyle>
            <a:lvl1pPr marL="57134"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33"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28" indent="0">
              <a:buClr>
                <a:schemeClr val="tx1"/>
              </a:buClr>
              <a:buSzPct val="80000"/>
              <a:buFont typeface="Arial"/>
              <a:buNone/>
              <a:defRPr sz="1600" b="0" i="0">
                <a:solidFill>
                  <a:srgbClr val="676767"/>
                </a:solidFill>
                <a:latin typeface="+mn-lt"/>
                <a:cs typeface="CiscoSans ExtraLight"/>
              </a:defRPr>
            </a:lvl3pPr>
            <a:lvl4pPr marL="739601" indent="0">
              <a:buClr>
                <a:schemeClr val="tx1"/>
              </a:buClr>
              <a:buSzPct val="80000"/>
              <a:buFont typeface="Arial"/>
              <a:buNone/>
              <a:defRPr sz="1400" b="0" i="0">
                <a:solidFill>
                  <a:srgbClr val="676767"/>
                </a:solidFill>
                <a:latin typeface="+mn-lt"/>
                <a:cs typeface="CiscoSans ExtraLight"/>
              </a:defRPr>
            </a:lvl4pPr>
            <a:lvl5pPr marL="914187"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818715559"/>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28639" y="876359"/>
            <a:ext cx="8259762" cy="3168210"/>
          </a:xfrm>
          <a:prstGeom prst="rect">
            <a:avLst/>
          </a:prstGeom>
        </p:spPr>
        <p:txBody>
          <a:bodyPr lIns="91420" tIns="45710" rIns="91420" bIns="45710">
            <a:noAutofit/>
          </a:bodyPr>
          <a:lstStyle>
            <a:lvl1pPr marL="212395" indent="-392390">
              <a:lnSpc>
                <a:spcPts val="4440"/>
              </a:lnSpc>
              <a:spcBef>
                <a:spcPts val="0"/>
              </a:spcBef>
              <a:buClr>
                <a:schemeClr val="tx1"/>
              </a:buClr>
              <a:buSzPct val="80000"/>
              <a:buFont typeface="Arial"/>
              <a:buChar char="•"/>
              <a:defRPr sz="3700" b="0" i="0">
                <a:solidFill>
                  <a:srgbClr val="676767"/>
                </a:solidFill>
                <a:latin typeface="+mn-lt"/>
                <a:cs typeface="CiscoSans ExtraLight"/>
              </a:defRPr>
            </a:lvl1pPr>
            <a:lvl2pPr marL="507882" indent="-215849">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39" indent="-171411">
              <a:buClr>
                <a:schemeClr val="tx1"/>
              </a:buClr>
              <a:buSzPct val="80000"/>
              <a:buFont typeface="Arial"/>
              <a:buChar char="•"/>
              <a:defRPr sz="1600" b="0" i="0">
                <a:solidFill>
                  <a:srgbClr val="676767"/>
                </a:solidFill>
                <a:latin typeface="+mn-lt"/>
                <a:cs typeface="CiscoSans ExtraLight"/>
              </a:defRPr>
            </a:lvl3pPr>
            <a:lvl4pPr marL="911012" indent="-171411">
              <a:buClr>
                <a:schemeClr val="tx1"/>
              </a:buClr>
              <a:buSzPct val="80000"/>
              <a:buFont typeface="Arial"/>
              <a:buChar char="•"/>
              <a:defRPr sz="1400" b="0" i="0">
                <a:solidFill>
                  <a:srgbClr val="676767"/>
                </a:solidFill>
                <a:latin typeface="+mn-lt"/>
                <a:cs typeface="CiscoSans ExtraLight"/>
              </a:defRPr>
            </a:lvl4pPr>
            <a:lvl5pPr marL="1082423" indent="-168236">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1556749876"/>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347788"/>
            <a:ext cx="8277344" cy="3168210"/>
          </a:xfrm>
          <a:prstGeom prst="rect">
            <a:avLst/>
          </a:prstGeom>
        </p:spPr>
        <p:txBody>
          <a:bodyPr lIns="91420" tIns="45710" rIns="91420" bIns="45710">
            <a:noAutofit/>
          </a:bodyPr>
          <a:lstStyle>
            <a:lvl1pPr marL="280921" indent="-223787">
              <a:lnSpc>
                <a:spcPct val="95000"/>
              </a:lnSpc>
              <a:spcBef>
                <a:spcPts val="1110"/>
              </a:spcBef>
              <a:buClr>
                <a:schemeClr val="tx1"/>
              </a:buClr>
              <a:buSzPct val="80000"/>
              <a:buFont typeface="Arial"/>
              <a:buChar char="•"/>
              <a:defRPr sz="2000" b="0" i="0">
                <a:solidFill>
                  <a:srgbClr val="676767"/>
                </a:solidFill>
                <a:latin typeface="+mn-lt"/>
                <a:cs typeface="CiscoSans ExtraLight"/>
              </a:defRPr>
            </a:lvl1pPr>
            <a:lvl2pPr marL="507882" indent="-215849">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39" indent="-171411">
              <a:buClr>
                <a:schemeClr val="tx1"/>
              </a:buClr>
              <a:buSzPct val="80000"/>
              <a:buFont typeface="Arial"/>
              <a:buChar char="•"/>
              <a:defRPr sz="1600" b="0" i="0">
                <a:solidFill>
                  <a:srgbClr val="676767"/>
                </a:solidFill>
                <a:latin typeface="+mn-lt"/>
                <a:cs typeface="CiscoSans ExtraLight"/>
              </a:defRPr>
            </a:lvl3pPr>
            <a:lvl4pPr marL="911012" indent="-171411">
              <a:buClr>
                <a:schemeClr val="tx1"/>
              </a:buClr>
              <a:buSzPct val="80000"/>
              <a:buFont typeface="Arial"/>
              <a:buChar char="•"/>
              <a:defRPr sz="1400" b="0" i="0">
                <a:solidFill>
                  <a:srgbClr val="676767"/>
                </a:solidFill>
                <a:latin typeface="+mn-lt"/>
                <a:cs typeface="CiscoSans ExtraLight"/>
              </a:defRPr>
            </a:lvl4pPr>
            <a:lvl5pPr marL="1082423" indent="-168236">
              <a:buClr>
                <a:schemeClr val="tx1"/>
              </a:buClr>
              <a:buSzPct val="80000"/>
              <a:buFont typeface="Arial"/>
              <a:buChar char="•"/>
              <a:defRPr sz="12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683596017"/>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37767" y="1347788"/>
            <a:ext cx="3901123" cy="3083094"/>
          </a:xfrm>
          <a:prstGeom prst="rect">
            <a:avLst/>
          </a:prstGeom>
        </p:spPr>
        <p:txBody>
          <a:bodyPr lIns="91420" tIns="45710" rIns="91420" bIns="45710">
            <a:noAutofit/>
          </a:bodyPr>
          <a:lstStyle>
            <a:lvl1pPr marL="228549" indent="-171411">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094" indent="-215849">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05" indent="-171411">
              <a:buClr>
                <a:schemeClr val="tx1"/>
              </a:buClr>
              <a:buSzPct val="80000"/>
              <a:buFont typeface="Arial"/>
              <a:buChar char="•"/>
              <a:defRPr sz="1600" b="0" i="0">
                <a:solidFill>
                  <a:schemeClr val="tx1"/>
                </a:solidFill>
                <a:latin typeface="+mn-lt"/>
                <a:cs typeface="CiscoSans ExtraLight"/>
              </a:defRPr>
            </a:lvl3pPr>
            <a:lvl4pPr marL="799914" indent="-171411">
              <a:buClr>
                <a:schemeClr val="tx1"/>
              </a:buClr>
              <a:buSzPct val="80000"/>
              <a:buFont typeface="Arial"/>
              <a:buChar char="•"/>
              <a:defRPr sz="1400" b="0" i="0">
                <a:solidFill>
                  <a:schemeClr val="tx1"/>
                </a:solidFill>
                <a:latin typeface="+mn-lt"/>
                <a:cs typeface="CiscoSans ExtraLight"/>
              </a:defRPr>
            </a:lvl4pPr>
            <a:lvl5pPr marL="971323" indent="-171411">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1" hasCustomPrompt="1"/>
          </p:nvPr>
        </p:nvSpPr>
        <p:spPr>
          <a:xfrm>
            <a:off x="4564794" y="1347788"/>
            <a:ext cx="4218460" cy="3083094"/>
          </a:xfrm>
          <a:prstGeom prst="rect">
            <a:avLst/>
          </a:prstGeom>
        </p:spPr>
        <p:txBody>
          <a:bodyPr lIns="91420" tIns="45710" rIns="91420" bIns="45710">
            <a:noAutofit/>
          </a:bodyPr>
          <a:lstStyle>
            <a:lvl1pPr marL="228549" indent="-171411">
              <a:lnSpc>
                <a:spcPct val="95000"/>
              </a:lnSpc>
              <a:spcBef>
                <a:spcPts val="1110"/>
              </a:spcBef>
              <a:buClr>
                <a:schemeClr val="tx1"/>
              </a:buClr>
              <a:buSzPct val="80000"/>
              <a:buFont typeface="Arial"/>
              <a:buChar char="•"/>
              <a:defRPr sz="2000" b="0" i="0" baseline="0">
                <a:solidFill>
                  <a:schemeClr val="tx1"/>
                </a:solidFill>
                <a:latin typeface="+mn-lt"/>
                <a:cs typeface="CiscoSans ExtraLight"/>
              </a:defRPr>
            </a:lvl1pPr>
            <a:lvl2pPr marL="457094" indent="-215849">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05" indent="-171411">
              <a:buClr>
                <a:schemeClr val="tx1"/>
              </a:buClr>
              <a:buSzPct val="80000"/>
              <a:buFont typeface="Arial"/>
              <a:buChar char="•"/>
              <a:defRPr sz="1600" b="0" i="0">
                <a:solidFill>
                  <a:schemeClr val="tx1"/>
                </a:solidFill>
                <a:latin typeface="+mn-lt"/>
                <a:cs typeface="CiscoSans ExtraLight"/>
              </a:defRPr>
            </a:lvl3pPr>
            <a:lvl4pPr marL="799914" indent="-171411">
              <a:buClr>
                <a:schemeClr val="tx1"/>
              </a:buClr>
              <a:buSzPct val="80000"/>
              <a:buFont typeface="Arial"/>
              <a:buChar char="•"/>
              <a:defRPr sz="1400" b="0" i="0">
                <a:solidFill>
                  <a:schemeClr val="tx1"/>
                </a:solidFill>
                <a:latin typeface="+mn-lt"/>
                <a:cs typeface="CiscoSans ExtraLight"/>
              </a:defRPr>
            </a:lvl4pPr>
            <a:lvl5pPr marL="971323" indent="-171411">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930310189"/>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4565970" y="609601"/>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67929" y="302506"/>
            <a:ext cx="3715995" cy="826447"/>
          </a:xfrm>
          <a:prstGeom prst="rect">
            <a:avLst/>
          </a:prstGeom>
        </p:spPr>
        <p:txBody>
          <a:bodyPr lIns="61712" tIns="34286" rIns="61712" bIns="34286" rtlCol="0">
            <a:noAutofit/>
          </a:bodyPr>
          <a:lstStyle>
            <a:lvl1pPr algn="l" defTabSz="685703" rtl="0" eaLnBrk="1" latinLnBrk="0" hangingPunct="1">
              <a:lnSpc>
                <a:spcPct val="80000"/>
              </a:lnSpc>
              <a:spcBef>
                <a:spcPct val="0"/>
              </a:spcBef>
              <a:buNone/>
              <a:defRPr lang="en-US" sz="3200" b="0" i="0" kern="1200" spc="-75" baseline="0" dirty="0" smtClean="0">
                <a:solidFill>
                  <a:srgbClr val="676767"/>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4905965" y="302506"/>
            <a:ext cx="3715995" cy="826446"/>
          </a:xfrm>
          <a:prstGeom prst="rect">
            <a:avLst/>
          </a:prstGeom>
        </p:spPr>
        <p:txBody>
          <a:bodyPr lIns="91420" tIns="45710" rIns="91420" bIns="45710" anchor="ctr" anchorCtr="0">
            <a:noAutofit/>
          </a:bodyPr>
          <a:lstStyle>
            <a:lvl1pPr marL="0" marR="0" indent="0" algn="l" defTabSz="685703" rtl="0" eaLnBrk="1" fontAlgn="auto" latinLnBrk="0" hangingPunct="1">
              <a:lnSpc>
                <a:spcPct val="80000"/>
              </a:lnSpc>
              <a:spcBef>
                <a:spcPct val="0"/>
              </a:spcBef>
              <a:spcAft>
                <a:spcPts val="0"/>
              </a:spcAft>
              <a:buClrTx/>
              <a:buSzTx/>
              <a:buFontTx/>
              <a:buNone/>
              <a:tabLst/>
              <a:defRPr lang="en-US" sz="3200" b="0" i="0" kern="1200" spc="-75" baseline="0" dirty="0">
                <a:solidFill>
                  <a:srgbClr val="676767"/>
                </a:solidFill>
                <a:latin typeface="+mj-lt"/>
                <a:ea typeface="+mj-ea"/>
                <a:cs typeface="CiscoSans Thin"/>
              </a:defRPr>
            </a:lvl1pPr>
          </a:lstStyle>
          <a:p>
            <a:pPr lvl="0"/>
            <a:r>
              <a:rPr lang="en-GB" dirty="0"/>
              <a:t>Title Goes Here</a:t>
            </a:r>
          </a:p>
        </p:txBody>
      </p:sp>
      <p:sp>
        <p:nvSpPr>
          <p:cNvPr id="8" name="Text Placeholder 3"/>
          <p:cNvSpPr>
            <a:spLocks noGrp="1"/>
          </p:cNvSpPr>
          <p:nvPr>
            <p:ph type="body" sz="quarter" idx="10" hasCustomPrompt="1"/>
          </p:nvPr>
        </p:nvSpPr>
        <p:spPr>
          <a:xfrm>
            <a:off x="467929" y="1347788"/>
            <a:ext cx="3715995" cy="3083094"/>
          </a:xfrm>
          <a:prstGeom prst="rect">
            <a:avLst/>
          </a:prstGeom>
        </p:spPr>
        <p:txBody>
          <a:bodyPr lIns="91420" tIns="45710" rIns="91420" bIns="45710">
            <a:noAutofit/>
          </a:bodyPr>
          <a:lstStyle>
            <a:lvl1pPr marL="228549" indent="-171411">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094" indent="-215849">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05" indent="-171411">
              <a:buClr>
                <a:schemeClr val="tx1"/>
              </a:buClr>
              <a:buSzPct val="80000"/>
              <a:buFont typeface="Arial"/>
              <a:buChar char="•"/>
              <a:defRPr sz="1600" b="0" i="0">
                <a:solidFill>
                  <a:schemeClr val="tx1"/>
                </a:solidFill>
                <a:latin typeface="+mn-lt"/>
                <a:cs typeface="CiscoSans ExtraLight"/>
              </a:defRPr>
            </a:lvl3pPr>
            <a:lvl4pPr marL="799914" indent="-171411">
              <a:buClr>
                <a:schemeClr val="tx1"/>
              </a:buClr>
              <a:buSzPct val="80000"/>
              <a:buFont typeface="Arial"/>
              <a:buChar char="•"/>
              <a:defRPr sz="1400" b="0" i="0">
                <a:solidFill>
                  <a:schemeClr val="tx1"/>
                </a:solidFill>
                <a:latin typeface="+mn-lt"/>
                <a:cs typeface="CiscoSans ExtraLight"/>
              </a:defRPr>
            </a:lvl4pPr>
            <a:lvl5pPr marL="971323" indent="-171411">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3"/>
          <p:cNvSpPr>
            <a:spLocks noGrp="1"/>
          </p:cNvSpPr>
          <p:nvPr>
            <p:ph type="body" sz="quarter" idx="14" hasCustomPrompt="1"/>
          </p:nvPr>
        </p:nvSpPr>
        <p:spPr>
          <a:xfrm>
            <a:off x="4905965" y="1347788"/>
            <a:ext cx="3715995" cy="3083094"/>
          </a:xfrm>
          <a:prstGeom prst="rect">
            <a:avLst/>
          </a:prstGeom>
        </p:spPr>
        <p:txBody>
          <a:bodyPr lIns="91420" tIns="45710" rIns="91420" bIns="45710">
            <a:noAutofit/>
          </a:bodyPr>
          <a:lstStyle>
            <a:lvl1pPr marL="228549" indent="-171411">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094" indent="-215849">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05" indent="-171411">
              <a:buClr>
                <a:schemeClr val="tx1"/>
              </a:buClr>
              <a:buSzPct val="80000"/>
              <a:buFont typeface="Arial"/>
              <a:buChar char="•"/>
              <a:defRPr sz="1600" b="0" i="0">
                <a:solidFill>
                  <a:schemeClr val="tx1"/>
                </a:solidFill>
                <a:latin typeface="+mn-lt"/>
                <a:cs typeface="CiscoSans ExtraLight"/>
              </a:defRPr>
            </a:lvl3pPr>
            <a:lvl4pPr marL="799914" indent="-171411">
              <a:buClr>
                <a:schemeClr val="tx1"/>
              </a:buClr>
              <a:buSzPct val="80000"/>
              <a:buFont typeface="Arial"/>
              <a:buChar char="•"/>
              <a:defRPr sz="1400" b="0" i="0">
                <a:solidFill>
                  <a:schemeClr val="tx1"/>
                </a:solidFill>
                <a:latin typeface="+mn-lt"/>
                <a:cs typeface="CiscoSans ExtraLight"/>
              </a:defRPr>
            </a:lvl4pPr>
            <a:lvl5pPr marL="971323" indent="-171411">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74754394"/>
      </p:ext>
    </p:extLst>
  </p:cSld>
  <p:clrMapOvr>
    <a:masterClrMapping/>
  </p:clrMapOvr>
  <p:transition spd="med">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3070225" y="609601"/>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37263" y="609601"/>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461964" y="228319"/>
            <a:ext cx="2337109" cy="770461"/>
          </a:xfrm>
          <a:prstGeom prst="rect">
            <a:avLst/>
          </a:prstGeom>
        </p:spPr>
        <p:txBody>
          <a:bodyPr lIns="91420" tIns="45710" rIns="91420" bIns="45710" anchor="b" anchorCtr="0">
            <a:noAutofit/>
          </a:bodyPr>
          <a:lstStyle>
            <a:lvl1pPr marL="0" marR="0" indent="0" algn="l" defTabSz="685703"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0" name="Text Placeholder 17"/>
          <p:cNvSpPr>
            <a:spLocks noGrp="1"/>
          </p:cNvSpPr>
          <p:nvPr>
            <p:ph type="body" sz="quarter" idx="22" hasCustomPrompt="1"/>
          </p:nvPr>
        </p:nvSpPr>
        <p:spPr>
          <a:xfrm>
            <a:off x="3377729" y="227839"/>
            <a:ext cx="2337109" cy="770461"/>
          </a:xfrm>
          <a:prstGeom prst="rect">
            <a:avLst/>
          </a:prstGeom>
        </p:spPr>
        <p:txBody>
          <a:bodyPr lIns="91420" tIns="45710" rIns="91420" bIns="45710" anchor="b" anchorCtr="0">
            <a:noAutofit/>
          </a:bodyPr>
          <a:lstStyle>
            <a:lvl1pPr marL="0" marR="0" indent="0" algn="l" defTabSz="685703"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4" name="Text Placeholder 17"/>
          <p:cNvSpPr>
            <a:spLocks noGrp="1"/>
          </p:cNvSpPr>
          <p:nvPr>
            <p:ph type="body" sz="quarter" idx="24" hasCustomPrompt="1"/>
          </p:nvPr>
        </p:nvSpPr>
        <p:spPr>
          <a:xfrm>
            <a:off x="6354814" y="220479"/>
            <a:ext cx="2337109" cy="770461"/>
          </a:xfrm>
          <a:prstGeom prst="rect">
            <a:avLst/>
          </a:prstGeom>
        </p:spPr>
        <p:txBody>
          <a:bodyPr lIns="91420" tIns="45710" rIns="91420" bIns="45710" anchor="b" anchorCtr="0">
            <a:noAutofit/>
          </a:bodyPr>
          <a:lstStyle>
            <a:lvl1pPr marL="0" marR="0" indent="0" algn="l" defTabSz="685703"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3" name="Text Placeholder 3"/>
          <p:cNvSpPr>
            <a:spLocks noGrp="1"/>
          </p:cNvSpPr>
          <p:nvPr>
            <p:ph type="body" sz="quarter" idx="11" hasCustomPrompt="1"/>
          </p:nvPr>
        </p:nvSpPr>
        <p:spPr>
          <a:xfrm>
            <a:off x="461964" y="1201094"/>
            <a:ext cx="2337110" cy="3314904"/>
          </a:xfrm>
          <a:prstGeom prst="rect">
            <a:avLst/>
          </a:prstGeom>
        </p:spPr>
        <p:txBody>
          <a:bodyPr lIns="91420" tIns="45710" rIns="91420" bIns="45710">
            <a:noAutofit/>
          </a:bodyPr>
          <a:lstStyle>
            <a:lvl1pPr marL="233310" indent="-171411">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00" indent="-171411">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ext Placeholder 3"/>
          <p:cNvSpPr>
            <a:spLocks noGrp="1"/>
          </p:cNvSpPr>
          <p:nvPr>
            <p:ph type="body" sz="quarter" idx="26" hasCustomPrompt="1"/>
          </p:nvPr>
        </p:nvSpPr>
        <p:spPr>
          <a:xfrm>
            <a:off x="3377728" y="1200321"/>
            <a:ext cx="2337110" cy="3314904"/>
          </a:xfrm>
          <a:prstGeom prst="rect">
            <a:avLst/>
          </a:prstGeom>
        </p:spPr>
        <p:txBody>
          <a:bodyPr lIns="91420" tIns="45710" rIns="91420" bIns="45710">
            <a:noAutofit/>
          </a:bodyPr>
          <a:lstStyle>
            <a:lvl1pPr marL="233310" indent="-171411">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00" indent="-171411">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 Placeholder 3"/>
          <p:cNvSpPr>
            <a:spLocks noGrp="1"/>
          </p:cNvSpPr>
          <p:nvPr>
            <p:ph type="body" sz="quarter" idx="27" hasCustomPrompt="1"/>
          </p:nvPr>
        </p:nvSpPr>
        <p:spPr>
          <a:xfrm>
            <a:off x="6354813" y="1200321"/>
            <a:ext cx="2337110" cy="3314904"/>
          </a:xfrm>
          <a:prstGeom prst="rect">
            <a:avLst/>
          </a:prstGeom>
        </p:spPr>
        <p:txBody>
          <a:bodyPr lIns="91420" tIns="45710" rIns="91420" bIns="45710">
            <a:noAutofit/>
          </a:bodyPr>
          <a:lstStyle>
            <a:lvl1pPr marL="233310" indent="-171411">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00" indent="-171411">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181943341"/>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5070476" y="1330326"/>
            <a:ext cx="3712779" cy="3101974"/>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fontAlgn="auto">
              <a:spcBef>
                <a:spcPts val="0"/>
              </a:spcBef>
              <a:spcAft>
                <a:spcPts val="0"/>
              </a:spcAft>
              <a:defRPr/>
            </a:pPr>
            <a:endParaRPr lang="en-US" sz="1800">
              <a:latin typeface="+mj-lt"/>
            </a:endParaRPr>
          </a:p>
        </p:txBody>
      </p:sp>
      <p:sp>
        <p:nvSpPr>
          <p:cNvPr id="12" name="Text Placeholder 11"/>
          <p:cNvSpPr>
            <a:spLocks noGrp="1"/>
          </p:cNvSpPr>
          <p:nvPr>
            <p:ph type="body" sz="quarter" idx="11" hasCustomPrompt="1"/>
          </p:nvPr>
        </p:nvSpPr>
        <p:spPr>
          <a:xfrm>
            <a:off x="5148706" y="1481751"/>
            <a:ext cx="3375912" cy="1659018"/>
          </a:xfrm>
          <a:prstGeom prst="rect">
            <a:avLst/>
          </a:prstGeom>
        </p:spPr>
        <p:txBody>
          <a:bodyPr lIns="91420" tIns="45710" rIns="91420" bIns="45710">
            <a:noAutofit/>
          </a:bodyPr>
          <a:lstStyle>
            <a:lvl1pPr marL="85716" indent="-85716" algn="l" defTabSz="685703" rtl="0" eaLnBrk="1" latinLnBrk="0" hangingPunct="1">
              <a:lnSpc>
                <a:spcPct val="90000"/>
              </a:lnSpc>
              <a:spcBef>
                <a:spcPts val="0"/>
              </a:spcBef>
              <a:buNone/>
              <a:defRPr lang="en-US" sz="1500" kern="1200" baseline="0" dirty="0" smtClean="0">
                <a:solidFill>
                  <a:schemeClr val="tx2"/>
                </a:solidFill>
                <a:latin typeface="+mn-lt"/>
                <a:ea typeface="+mn-ea"/>
                <a:cs typeface="CiscoSans ExtraLight"/>
              </a:defRPr>
            </a:lvl1pPr>
            <a:lvl2pPr marL="85716" indent="-85716" algn="l" defTabSz="685703" rtl="0" eaLnBrk="1" latinLnBrk="0" hangingPunct="1">
              <a:defRPr lang="en-US" sz="1500" kern="1200" dirty="0" smtClean="0">
                <a:solidFill>
                  <a:schemeClr val="accent2"/>
                </a:solidFill>
                <a:latin typeface="Ciscolight" pitchFamily="2" charset="0"/>
                <a:ea typeface="+mn-ea"/>
                <a:cs typeface="+mn-cs"/>
              </a:defRPr>
            </a:lvl2pPr>
            <a:lvl3pPr marL="85716" indent="-85716" algn="l" defTabSz="685703" rtl="0" eaLnBrk="1" latinLnBrk="0" hangingPunct="1">
              <a:defRPr lang="en-US" sz="1500" kern="1200" dirty="0" smtClean="0">
                <a:solidFill>
                  <a:schemeClr val="accent2"/>
                </a:solidFill>
                <a:latin typeface="Ciscolight" pitchFamily="2" charset="0"/>
                <a:ea typeface="+mn-ea"/>
                <a:cs typeface="+mn-cs"/>
              </a:defRPr>
            </a:lvl3pPr>
            <a:lvl4pPr marL="85716" indent="-85716" algn="l" defTabSz="685703" rtl="0" eaLnBrk="1" latinLnBrk="0" hangingPunct="1">
              <a:defRPr lang="en-US" sz="1500" kern="1200" dirty="0" smtClean="0">
                <a:solidFill>
                  <a:schemeClr val="accent2"/>
                </a:solidFill>
                <a:latin typeface="Ciscolight" pitchFamily="2" charset="0"/>
                <a:ea typeface="+mn-ea"/>
                <a:cs typeface="+mn-cs"/>
              </a:defRPr>
            </a:lvl4pPr>
            <a:lvl5pPr marL="85716" indent="-85716" algn="l" defTabSz="685703" rtl="0" eaLnBrk="1" latinLnBrk="0" hangingPunct="1">
              <a:defRPr lang="en-US" sz="1500" kern="1200" dirty="0" smtClean="0">
                <a:solidFill>
                  <a:schemeClr val="accent2"/>
                </a:solidFill>
                <a:latin typeface="Ciscolight" pitchFamily="2" charset="0"/>
                <a:ea typeface="+mn-ea"/>
                <a:cs typeface="+mn-cs"/>
              </a:defRPr>
            </a:lvl5pPr>
          </a:lstStyle>
          <a:p>
            <a:pPr lvl="0"/>
            <a:r>
              <a:rPr lang="en-GB" dirty="0"/>
              <a:t>Click to edit text</a:t>
            </a:r>
          </a:p>
        </p:txBody>
      </p:sp>
      <p:sp>
        <p:nvSpPr>
          <p:cNvPr id="19" name="Text Placeholder 18"/>
          <p:cNvSpPr>
            <a:spLocks noGrp="1"/>
          </p:cNvSpPr>
          <p:nvPr>
            <p:ph type="body" sz="quarter" idx="14" hasCustomPrompt="1"/>
          </p:nvPr>
        </p:nvSpPr>
        <p:spPr>
          <a:xfrm>
            <a:off x="5148707" y="3552444"/>
            <a:ext cx="3506245" cy="253746"/>
          </a:xfrm>
          <a:prstGeom prst="rect">
            <a:avLst/>
          </a:prstGeom>
        </p:spPr>
        <p:txBody>
          <a:bodyPr lIns="91420" tIns="45710" rIns="91420" bIns="45710">
            <a:noAutofit/>
          </a:bodyPr>
          <a:lstStyle>
            <a:lvl1pPr marL="0" indent="0">
              <a:buClr>
                <a:schemeClr val="tx2"/>
              </a:buClr>
              <a:buFontTx/>
              <a:buNone/>
              <a:defRPr sz="1200">
                <a:solidFill>
                  <a:schemeClr val="tx2"/>
                </a:solidFill>
                <a:latin typeface="+mn-lt"/>
                <a:cs typeface="CiscoSans ExtraLight"/>
              </a:defRPr>
            </a:lvl1pPr>
          </a:lstStyle>
          <a:p>
            <a:pPr lvl="0"/>
            <a:r>
              <a:rPr lang="en-GB" dirty="0"/>
              <a:t>Click to edit text </a:t>
            </a:r>
          </a:p>
        </p:txBody>
      </p:sp>
      <p:sp>
        <p:nvSpPr>
          <p:cNvPr id="9" name="Text Placeholder 3"/>
          <p:cNvSpPr>
            <a:spLocks noGrp="1"/>
          </p:cNvSpPr>
          <p:nvPr>
            <p:ph type="body" sz="quarter" idx="10" hasCustomPrompt="1"/>
          </p:nvPr>
        </p:nvSpPr>
        <p:spPr>
          <a:xfrm>
            <a:off x="437767" y="1347788"/>
            <a:ext cx="3901123" cy="3083094"/>
          </a:xfrm>
          <a:prstGeom prst="rect">
            <a:avLst/>
          </a:prstGeom>
        </p:spPr>
        <p:txBody>
          <a:bodyPr lIns="91420" tIns="45710" rIns="91420" bIns="45710">
            <a:noAutofit/>
          </a:bodyPr>
          <a:lstStyle>
            <a:lvl1pPr marL="228549" indent="-171411">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094" indent="-215849">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05" indent="-171411">
              <a:buClr>
                <a:schemeClr val="tx1"/>
              </a:buClr>
              <a:buSzPct val="80000"/>
              <a:buFont typeface="Arial"/>
              <a:buChar char="•"/>
              <a:defRPr sz="1600" b="0" i="0">
                <a:solidFill>
                  <a:schemeClr val="tx1"/>
                </a:solidFill>
                <a:latin typeface="+mn-lt"/>
                <a:cs typeface="CiscoSans ExtraLight"/>
              </a:defRPr>
            </a:lvl3pPr>
            <a:lvl4pPr marL="799914" indent="-171411">
              <a:buClr>
                <a:schemeClr val="tx1"/>
              </a:buClr>
              <a:buSzPct val="80000"/>
              <a:buFont typeface="Arial"/>
              <a:buChar char="•"/>
              <a:defRPr sz="1400" b="0" i="0">
                <a:solidFill>
                  <a:schemeClr val="tx1"/>
                </a:solidFill>
                <a:latin typeface="+mn-lt"/>
                <a:cs typeface="CiscoSans ExtraLight"/>
              </a:defRPr>
            </a:lvl4pPr>
            <a:lvl5pPr marL="971323" indent="-171411">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4260249677"/>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135429386"/>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2"/>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a:t>Click to edit Master title style</a:t>
            </a:r>
          </a:p>
        </p:txBody>
      </p:sp>
    </p:spTree>
    <p:extLst>
      <p:ext uri="{BB962C8B-B14F-4D97-AF65-F5344CB8AC3E}">
        <p14:creationId xmlns:p14="http://schemas.microsoft.com/office/powerpoint/2010/main" val="16194845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468313" y="3916058"/>
            <a:ext cx="7791858" cy="349356"/>
          </a:xfrm>
          <a:prstGeom prst="rect">
            <a:avLst/>
          </a:prstGeom>
        </p:spPr>
        <p:txBody>
          <a:bodyPr wrap="square" lIns="91420" tIns="45710" rIns="91420" bIns="45710" anchor="b" anchorCtr="0">
            <a:noAutofit/>
          </a:bodyPr>
          <a:lstStyle>
            <a:lvl1pPr marL="0" indent="0" algn="l" defTabSz="603560">
              <a:lnSpc>
                <a:spcPct val="100000"/>
              </a:lnSpc>
              <a:spcBef>
                <a:spcPct val="50000"/>
              </a:spcBef>
              <a:buNone/>
              <a:defRPr sz="22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Click to edit text </a:t>
            </a:r>
          </a:p>
        </p:txBody>
      </p:sp>
      <p:sp>
        <p:nvSpPr>
          <p:cNvPr id="4" name="Title 1"/>
          <p:cNvSpPr>
            <a:spLocks noGrp="1"/>
          </p:cNvSpPr>
          <p:nvPr>
            <p:ph type="ctrTitle" hasCustomPrompt="1"/>
          </p:nvPr>
        </p:nvSpPr>
        <p:spPr>
          <a:xfrm>
            <a:off x="287923" y="1540552"/>
            <a:ext cx="7972248" cy="2278837"/>
          </a:xfrm>
          <a:prstGeom prst="rect">
            <a:avLst/>
          </a:prstGeom>
        </p:spPr>
        <p:txBody>
          <a:bodyPr anchor="ctr">
            <a:noAutofit/>
          </a:bodyPr>
          <a:lstStyle>
            <a:lvl1pPr marL="183596" indent="-399958" algn="l">
              <a:lnSpc>
                <a:spcPct val="90000"/>
              </a:lnSpc>
              <a:defRPr sz="4600" b="0" i="1" spc="0" baseline="0">
                <a:solidFill>
                  <a:srgbClr val="3E6BB4"/>
                </a:solidFill>
                <a:latin typeface="+mj-lt"/>
                <a:cs typeface="CiscoSans Thin"/>
              </a:defRPr>
            </a:lvl1pPr>
          </a:lstStyle>
          <a:p>
            <a:r>
              <a:rPr lang="en-GB" dirty="0"/>
              <a:t>“Quote Goes Here”</a:t>
            </a:r>
            <a:endParaRPr lang="en-US" dirty="0"/>
          </a:p>
        </p:txBody>
      </p:sp>
    </p:spTree>
    <p:extLst>
      <p:ext uri="{BB962C8B-B14F-4D97-AF65-F5344CB8AC3E}">
        <p14:creationId xmlns:p14="http://schemas.microsoft.com/office/powerpoint/2010/main" val="1662402879"/>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4610196" y="609601"/>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463764" y="1439061"/>
            <a:ext cx="3820348" cy="2265389"/>
          </a:xfrm>
        </p:spPr>
        <p:txBody>
          <a:bodyPr lIns="61715" tIns="34288" rIns="61715" bIns="34288" rtlCol="0" anchor="ctr">
            <a:noAutofit/>
          </a:bodyPr>
          <a:lstStyle>
            <a:lvl1pPr marL="0" indent="0" algn="l" defTabSz="685731" rtl="0" eaLnBrk="1" latinLnBrk="0" hangingPunct="1">
              <a:lnSpc>
                <a:spcPct val="80000"/>
              </a:lnSpc>
              <a:spcBef>
                <a:spcPct val="0"/>
              </a:spcBef>
              <a:buClr>
                <a:schemeClr val="tx1"/>
              </a:buClr>
              <a:buFont typeface="Ciscolight" pitchFamily="2" charset="0"/>
              <a:buNone/>
              <a:defRPr lang="en-US" sz="4500" b="0" kern="1200" spc="0" baseline="0" dirty="0">
                <a:solidFill>
                  <a:srgbClr val="2968AF"/>
                </a:solidFill>
                <a:latin typeface="+mj-lt"/>
                <a:ea typeface="+mj-ea"/>
                <a:cs typeface="+mj-cs"/>
              </a:defRPr>
            </a:lvl1pPr>
          </a:lstStyle>
          <a:p>
            <a:r>
              <a:rPr lang="en-GB" dirty="0"/>
              <a:t>Title Goes Here</a:t>
            </a:r>
            <a:endParaRPr lang="en-US" dirty="0"/>
          </a:p>
        </p:txBody>
      </p:sp>
      <p:sp>
        <p:nvSpPr>
          <p:cNvPr id="9" name="Text Placeholder 3"/>
          <p:cNvSpPr>
            <a:spLocks noGrp="1"/>
          </p:cNvSpPr>
          <p:nvPr>
            <p:ph type="body" sz="quarter" idx="11" hasCustomPrompt="1"/>
          </p:nvPr>
        </p:nvSpPr>
        <p:spPr>
          <a:xfrm>
            <a:off x="4922521"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1"/>
                </a:solidFill>
                <a:latin typeface="+mn-lt"/>
              </a:defRPr>
            </a:lvl1pPr>
            <a:lvl2pPr>
              <a:defRPr sz="1500"/>
            </a:lvl2pPr>
            <a:lvl3pPr>
              <a:defRPr sz="1500"/>
            </a:lvl3pPr>
            <a:lvl4pPr>
              <a:defRPr sz="1500"/>
            </a:lvl4pPr>
            <a:lvl5pPr>
              <a:defRPr sz="1500"/>
            </a:lvl5pPr>
          </a:lstStyle>
          <a:p>
            <a:pPr lvl="0"/>
            <a:r>
              <a:rPr lang="en-GB" dirty="0"/>
              <a:t>Click to edit text</a:t>
            </a:r>
          </a:p>
        </p:txBody>
      </p:sp>
    </p:spTree>
    <p:extLst>
      <p:ext uri="{BB962C8B-B14F-4D97-AF65-F5344CB8AC3E}">
        <p14:creationId xmlns:p14="http://schemas.microsoft.com/office/powerpoint/2010/main" val="4045548434"/>
      </p:ext>
    </p:extLst>
  </p:cSld>
  <p:clrMapOvr>
    <a:masterClrMapping/>
  </p:clrMapOvr>
  <p:transition spd="slow">
    <p:wip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437766" y="1347789"/>
            <a:ext cx="8345488"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hasCustomPrompt="1"/>
          </p:nvPr>
        </p:nvSpPr>
        <p:spPr>
          <a:xfrm>
            <a:off x="437768" y="4148221"/>
            <a:ext cx="7180312" cy="326233"/>
          </a:xfrm>
          <a:prstGeom prst="rect">
            <a:avLst/>
          </a:prstGeom>
        </p:spPr>
        <p:txBody>
          <a:bodyPr wrap="square" lIns="91420" tIns="45710" rIns="91420" bIns="45710" anchor="b" anchorCtr="0">
            <a:noAutofit/>
          </a:bodyPr>
          <a:lstStyle>
            <a:lvl1pPr algn="l" defTabSz="603560">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3700109482"/>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437766" y="1349376"/>
            <a:ext cx="8345488" cy="266065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hasCustomPrompt="1"/>
          </p:nvPr>
        </p:nvSpPr>
        <p:spPr>
          <a:xfrm>
            <a:off x="437768" y="4148221"/>
            <a:ext cx="7180312" cy="326233"/>
          </a:xfrm>
          <a:prstGeom prst="rect">
            <a:avLst/>
          </a:prstGeom>
        </p:spPr>
        <p:txBody>
          <a:bodyPr wrap="square" lIns="91420" tIns="45710" rIns="91420" bIns="45710" anchor="b" anchorCtr="0">
            <a:noAutofit/>
          </a:bodyPr>
          <a:lstStyle>
            <a:lvl1pPr algn="l" defTabSz="603560">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746181029"/>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7" y="1349456"/>
            <a:ext cx="4007001" cy="3040773"/>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3" name="Chart Placeholder 2"/>
          <p:cNvSpPr>
            <a:spLocks noGrp="1"/>
          </p:cNvSpPr>
          <p:nvPr>
            <p:ph type="chart" sz="quarter" idx="12"/>
          </p:nvPr>
        </p:nvSpPr>
        <p:spPr>
          <a:xfrm>
            <a:off x="4709908" y="1349375"/>
            <a:ext cx="4073346" cy="3039397"/>
          </a:xfrm>
          <a:prstGeom prst="rect">
            <a:avLst/>
          </a:prstGeom>
        </p:spPr>
        <p:txBody>
          <a:bodyPr vert="horz" lIns="91420" tIns="45710" rIns="91420" bIns="45710">
            <a:noAutofit/>
          </a:bodyPr>
          <a:lstStyle>
            <a:lvl1pPr marL="0" indent="0" algn="ctr">
              <a:buNone/>
              <a:defRPr sz="2000">
                <a:solidFill>
                  <a:schemeClr val="tx1"/>
                </a:solidFill>
                <a:latin typeface="+mn-lt"/>
                <a:cs typeface="CiscoSans ExtraLight"/>
              </a:defRPr>
            </a:lvl1pPr>
          </a:lstStyle>
          <a:p>
            <a:pPr lvl="0"/>
            <a:r>
              <a:rPr lang="en-US" noProof="0"/>
              <a:t>Click icon to add chart</a:t>
            </a:r>
            <a:endParaRPr lang="en-US" noProof="0" dirty="0"/>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525815817"/>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7" y="1349354"/>
            <a:ext cx="4003995" cy="3040875"/>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Picture Placeholder 2"/>
          <p:cNvSpPr>
            <a:spLocks noGrp="1"/>
          </p:cNvSpPr>
          <p:nvPr>
            <p:ph type="pic" sz="quarter" idx="10"/>
          </p:nvPr>
        </p:nvSpPr>
        <p:spPr>
          <a:xfrm>
            <a:off x="4708110" y="1349375"/>
            <a:ext cx="4075144" cy="3041208"/>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picture</a:t>
            </a:r>
            <a:endParaRPr lang="en-US" noProof="0" dirty="0"/>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706964424"/>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Oval 2"/>
          <p:cNvSpPr/>
          <p:nvPr userDrawn="1"/>
        </p:nvSpPr>
        <p:spPr>
          <a:xfrm>
            <a:off x="6085117" y="1622395"/>
            <a:ext cx="2318564" cy="2318564"/>
          </a:xfrm>
          <a:prstGeom prst="ellipse">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Arial"/>
              <a:cs typeface="Arial"/>
            </a:endParaRPr>
          </a:p>
        </p:txBody>
      </p:sp>
      <p:sp>
        <p:nvSpPr>
          <p:cNvPr id="4" name="Oval 3"/>
          <p:cNvSpPr/>
          <p:nvPr userDrawn="1"/>
        </p:nvSpPr>
        <p:spPr>
          <a:xfrm>
            <a:off x="3423231" y="1622395"/>
            <a:ext cx="2318564" cy="2318564"/>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Arial"/>
              <a:cs typeface="Arial"/>
            </a:endParaRPr>
          </a:p>
        </p:txBody>
      </p:sp>
      <p:sp>
        <p:nvSpPr>
          <p:cNvPr id="7" name="Oval 6"/>
          <p:cNvSpPr/>
          <p:nvPr userDrawn="1"/>
        </p:nvSpPr>
        <p:spPr>
          <a:xfrm>
            <a:off x="764272" y="1622395"/>
            <a:ext cx="2318564" cy="2318564"/>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Arial"/>
              <a:cs typeface="Arial"/>
            </a:endParaRPr>
          </a:p>
        </p:txBody>
      </p:sp>
      <p:sp>
        <p:nvSpPr>
          <p:cNvPr id="17" name="Text Placeholder 17"/>
          <p:cNvSpPr>
            <a:spLocks noGrp="1"/>
          </p:cNvSpPr>
          <p:nvPr>
            <p:ph type="body" sz="quarter" idx="11" hasCustomPrompt="1"/>
          </p:nvPr>
        </p:nvSpPr>
        <p:spPr>
          <a:xfrm>
            <a:off x="777486" y="2800143"/>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8" name="Text Placeholder 17"/>
          <p:cNvSpPr>
            <a:spLocks noGrp="1"/>
          </p:cNvSpPr>
          <p:nvPr>
            <p:ph type="body" sz="quarter" idx="12" hasCustomPrompt="1"/>
          </p:nvPr>
        </p:nvSpPr>
        <p:spPr>
          <a:xfrm>
            <a:off x="3436445" y="2798196"/>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9" name="Text Placeholder 17"/>
          <p:cNvSpPr>
            <a:spLocks noGrp="1"/>
          </p:cNvSpPr>
          <p:nvPr>
            <p:ph type="body" sz="quarter" idx="13" hasCustomPrompt="1"/>
          </p:nvPr>
        </p:nvSpPr>
        <p:spPr>
          <a:xfrm>
            <a:off x="6098331" y="2798196"/>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4" name="Picture Placeholder 5"/>
          <p:cNvSpPr>
            <a:spLocks noGrp="1"/>
          </p:cNvSpPr>
          <p:nvPr>
            <p:ph type="pic" sz="quarter" idx="14" hasCustomPrompt="1"/>
          </p:nvPr>
        </p:nvSpPr>
        <p:spPr>
          <a:xfrm>
            <a:off x="1520825" y="214302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
        <p:nvSpPr>
          <p:cNvPr id="16" name="Picture Placeholder 5"/>
          <p:cNvSpPr>
            <a:spLocks noGrp="1"/>
          </p:cNvSpPr>
          <p:nvPr>
            <p:ph type="pic" sz="quarter" idx="15" hasCustomPrompt="1"/>
          </p:nvPr>
        </p:nvSpPr>
        <p:spPr>
          <a:xfrm>
            <a:off x="4202870" y="215280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
        <p:nvSpPr>
          <p:cNvPr id="21" name="Picture Placeholder 5"/>
          <p:cNvSpPr>
            <a:spLocks noGrp="1"/>
          </p:cNvSpPr>
          <p:nvPr>
            <p:ph type="pic" sz="quarter" idx="16" hasCustomPrompt="1"/>
          </p:nvPr>
        </p:nvSpPr>
        <p:spPr>
          <a:xfrm>
            <a:off x="6841860" y="214302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Tree>
    <p:extLst>
      <p:ext uri="{BB962C8B-B14F-4D97-AF65-F5344CB8AC3E}">
        <p14:creationId xmlns:p14="http://schemas.microsoft.com/office/powerpoint/2010/main" val="3650457646"/>
      </p:ext>
    </p:extLst>
  </p:cSld>
  <p:clrMapOvr>
    <a:masterClrMapping/>
  </p:clrMapOvr>
  <p:transition spd="slow">
    <p:wip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3" name="Oval 42"/>
          <p:cNvSpPr/>
          <p:nvPr userDrawn="1"/>
        </p:nvSpPr>
        <p:spPr>
          <a:xfrm>
            <a:off x="774822"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4" name="Oval 43"/>
          <p:cNvSpPr/>
          <p:nvPr userDrawn="1"/>
        </p:nvSpPr>
        <p:spPr>
          <a:xfrm>
            <a:off x="3422843"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5" name="Oval 44"/>
          <p:cNvSpPr/>
          <p:nvPr userDrawn="1"/>
        </p:nvSpPr>
        <p:spPr>
          <a:xfrm>
            <a:off x="6087360"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3"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
        <p:nvSpPr>
          <p:cNvPr id="35" name="Picture Placeholder 25"/>
          <p:cNvSpPr>
            <a:spLocks noGrp="1"/>
          </p:cNvSpPr>
          <p:nvPr>
            <p:ph type="pic" sz="quarter" idx="10" hasCustomPrompt="1"/>
          </p:nvPr>
        </p:nvSpPr>
        <p:spPr>
          <a:xfrm>
            <a:off x="774965"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baseline="0">
                <a:solidFill>
                  <a:schemeClr val="tx1"/>
                </a:solidFill>
                <a:latin typeface="+mj-lt"/>
              </a:defRPr>
            </a:lvl1pPr>
          </a:lstStyle>
          <a:p>
            <a:pPr lvl="0"/>
            <a:r>
              <a:rPr lang="en-US" noProof="0" dirty="0"/>
              <a:t>	</a:t>
            </a:r>
          </a:p>
          <a:p>
            <a:pPr lvl="0"/>
            <a:endParaRPr lang="en-US" noProof="0" dirty="0"/>
          </a:p>
          <a:p>
            <a:pPr lvl="0"/>
            <a:endParaRPr lang="en-US" noProof="0" dirty="0"/>
          </a:p>
          <a:p>
            <a:pPr lvl="0"/>
            <a:r>
              <a:rPr lang="en-US" noProof="0" dirty="0"/>
              <a:t>	</a:t>
            </a:r>
          </a:p>
          <a:p>
            <a:pPr lvl="0"/>
            <a:r>
              <a:rPr lang="en-US" noProof="0" dirty="0"/>
              <a:t>	Drag picture to placeholder or click icon to add</a:t>
            </a:r>
          </a:p>
        </p:txBody>
      </p:sp>
      <p:sp>
        <p:nvSpPr>
          <p:cNvPr id="37" name="Picture Placeholder 25"/>
          <p:cNvSpPr>
            <a:spLocks noGrp="1"/>
          </p:cNvSpPr>
          <p:nvPr>
            <p:ph type="pic" sz="quarter" idx="11" hasCustomPrompt="1"/>
          </p:nvPr>
        </p:nvSpPr>
        <p:spPr>
          <a:xfrm>
            <a:off x="3422986"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39" name="Picture Placeholder 25"/>
          <p:cNvSpPr>
            <a:spLocks noGrp="1"/>
          </p:cNvSpPr>
          <p:nvPr>
            <p:ph type="pic" sz="quarter" idx="12" hasCustomPrompt="1"/>
          </p:nvPr>
        </p:nvSpPr>
        <p:spPr>
          <a:xfrm>
            <a:off x="6087503"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9" name="Text Placeholder 17"/>
          <p:cNvSpPr>
            <a:spLocks noGrp="1"/>
          </p:cNvSpPr>
          <p:nvPr>
            <p:ph type="body" sz="quarter" idx="13" hasCustomPrompt="1"/>
          </p:nvPr>
        </p:nvSpPr>
        <p:spPr>
          <a:xfrm>
            <a:off x="788798" y="3873139"/>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0" name="Text Placeholder 17"/>
          <p:cNvSpPr>
            <a:spLocks noGrp="1"/>
          </p:cNvSpPr>
          <p:nvPr>
            <p:ph type="body" sz="quarter" idx="14" hasCustomPrompt="1"/>
          </p:nvPr>
        </p:nvSpPr>
        <p:spPr>
          <a:xfrm>
            <a:off x="3436818" y="3871192"/>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Text Placeholder 17"/>
          <p:cNvSpPr>
            <a:spLocks noGrp="1"/>
          </p:cNvSpPr>
          <p:nvPr>
            <p:ph type="body" sz="quarter" idx="15" hasCustomPrompt="1"/>
          </p:nvPr>
        </p:nvSpPr>
        <p:spPr>
          <a:xfrm>
            <a:off x="6101336" y="3871192"/>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Tree>
    <p:extLst>
      <p:ext uri="{BB962C8B-B14F-4D97-AF65-F5344CB8AC3E}">
        <p14:creationId xmlns:p14="http://schemas.microsoft.com/office/powerpoint/2010/main" val="3539481984"/>
      </p:ext>
    </p:extLst>
  </p:cSld>
  <p:clrMapOvr>
    <a:masterClrMapping/>
  </p:clrMapOvr>
  <p:transition spd="slow">
    <p:wip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14" y="4629151"/>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hasCustomPrompt="1"/>
          </p:nvPr>
        </p:nvSpPr>
        <p:spPr bwMode="auto">
          <a:xfrm>
            <a:off x="500064" y="3500949"/>
            <a:ext cx="8139112" cy="472052"/>
          </a:xfrm>
          <a:prstGeom prst="rect">
            <a:avLst/>
          </a:prstGeom>
          <a:solidFill>
            <a:schemeClr val="bg1">
              <a:alpha val="70000"/>
            </a:schemeClr>
          </a:solidFill>
        </p:spPr>
        <p:txBody>
          <a:bodyPr wrap="square" lIns="108000" tIns="0" rIns="91440" bIns="45720" numCol="1" anchor="ctr" anchorCtr="0" compatLnSpc="1">
            <a:prstTxWarp prst="textNoShape">
              <a:avLst/>
            </a:prstTxWarp>
            <a:spAutoFit/>
          </a:bodyPr>
          <a:lstStyle>
            <a:lvl1pPr marL="172796" indent="0">
              <a:lnSpc>
                <a:spcPts val="3680"/>
              </a:lnSpc>
              <a:spcBef>
                <a:spcPts val="0"/>
              </a:spcBef>
              <a:buNone/>
              <a:defRPr sz="2400" i="1"/>
            </a:lvl1pPr>
          </a:lstStyle>
          <a:p>
            <a:pPr lvl="0"/>
            <a:r>
              <a:rPr lang="en-GB" dirty="0"/>
              <a:t>Text Goes Here</a:t>
            </a:r>
          </a:p>
        </p:txBody>
      </p:sp>
    </p:spTree>
    <p:extLst>
      <p:ext uri="{BB962C8B-B14F-4D97-AF65-F5344CB8AC3E}">
        <p14:creationId xmlns:p14="http://schemas.microsoft.com/office/powerpoint/2010/main" val="3065537575"/>
      </p:ext>
    </p:extLst>
  </p:cSld>
  <p:clrMapOvr>
    <a:masterClrMapping/>
  </p:clrMapOvr>
  <p:transition spd="slow">
    <p:wip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4" y="301038"/>
            <a:ext cx="8563172" cy="2542175"/>
          </a:xfrm>
          <a:prstGeom prst="rect">
            <a:avLst/>
          </a:prstGeom>
        </p:spPr>
        <p:txBody>
          <a:bodyPr vert="horz" lIns="91420" tIns="45710" rIns="91420" bIns="45710"/>
          <a:lstStyle>
            <a:lvl1pPr marL="0" indent="0" algn="ctr">
              <a:buNone/>
              <a:defRPr sz="2200" baseline="0">
                <a:solidFill>
                  <a:srgbClr val="676767"/>
                </a:solidFill>
                <a:latin typeface="+mn-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hasCustomPrompt="1"/>
          </p:nvPr>
        </p:nvSpPr>
        <p:spPr>
          <a:xfrm>
            <a:off x="448786" y="3054518"/>
            <a:ext cx="8364236" cy="560153"/>
          </a:xfrm>
          <a:prstGeom prst="rect">
            <a:avLst/>
          </a:prstGeom>
        </p:spPr>
        <p:txBody>
          <a:bodyPr vert="horz" wrap="square">
            <a:spAutoFit/>
          </a:bodyPr>
          <a:lstStyle>
            <a:lvl1pPr marL="0" indent="0">
              <a:buNone/>
              <a:defRPr sz="3200" baseline="0">
                <a:solidFill>
                  <a:srgbClr val="676767"/>
                </a:solidFill>
              </a:defRPr>
            </a:lvl1pPr>
          </a:lstStyle>
          <a:p>
            <a:pPr lvl="0"/>
            <a:r>
              <a:rPr lang="en-GB" dirty="0"/>
              <a:t>Text Goes Here</a:t>
            </a:r>
          </a:p>
        </p:txBody>
      </p:sp>
    </p:spTree>
    <p:extLst>
      <p:ext uri="{BB962C8B-B14F-4D97-AF65-F5344CB8AC3E}">
        <p14:creationId xmlns:p14="http://schemas.microsoft.com/office/powerpoint/2010/main" val="1051248490"/>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2"/>
                </a:solidFill>
                <a:latin typeface="+mj-lt"/>
                <a:cs typeface="CiscoSans ExtraLight"/>
              </a:defRPr>
            </a:lvl1pPr>
          </a:lstStyle>
          <a:p>
            <a:pPr lvl="0"/>
            <a:r>
              <a:rPr lang="en-US" noProof="0"/>
              <a:t>Click icon to add picture</a:t>
            </a:r>
          </a:p>
        </p:txBody>
      </p:sp>
      <p:sp>
        <p:nvSpPr>
          <p:cNvPr id="6" name="Text Placeholder 2"/>
          <p:cNvSpPr>
            <a:spLocks noGrp="1"/>
          </p:cNvSpPr>
          <p:nvPr>
            <p:ph type="body" sz="quarter" idx="11"/>
          </p:nvPr>
        </p:nvSpPr>
        <p:spPr bwMode="auto">
          <a:xfrm>
            <a:off x="500063" y="3911435"/>
            <a:ext cx="8139112" cy="525016"/>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305647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14" y="4629151"/>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866128150"/>
      </p:ext>
    </p:extLst>
  </p:cSld>
  <p:clrMapOvr>
    <a:masterClrMapping/>
  </p:clrMapOvr>
  <p:transition spd="slow">
    <p:wip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2"/>
            <a:ext cx="8480388" cy="4266646"/>
          </a:xfrm>
          <a:prstGeom prst="rect">
            <a:avLst/>
          </a:prstGeom>
        </p:spPr>
        <p:txBody>
          <a:bodyPr vert="horz" lIns="91424" tIns="45712" rIns="91424" bIns="45712"/>
          <a:lstStyle>
            <a:lvl1pPr marL="0" indent="0" algn="ctr">
              <a:buNone/>
              <a:defRPr sz="15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553016814"/>
      </p:ext>
    </p:extLst>
  </p:cSld>
  <p:clrMapOvr>
    <a:masterClrMapping/>
  </p:clrMapOvr>
  <p:transition spd="slow">
    <p:wip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1" y="596901"/>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sz="1800">
              <a:latin typeface="+mj-lt"/>
            </a:endParaRPr>
          </a:p>
        </p:txBody>
      </p:sp>
      <p:sp>
        <p:nvSpPr>
          <p:cNvPr id="5" name="Rectangle 4"/>
          <p:cNvSpPr/>
          <p:nvPr/>
        </p:nvSpPr>
        <p:spPr>
          <a:xfrm>
            <a:off x="1892301" y="3595689"/>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sz="1800">
              <a:latin typeface="+mj-lt"/>
            </a:endParaRPr>
          </a:p>
        </p:txBody>
      </p:sp>
      <p:sp>
        <p:nvSpPr>
          <p:cNvPr id="26" name="Picture Placeholder 25"/>
          <p:cNvSpPr>
            <a:spLocks noGrp="1"/>
          </p:cNvSpPr>
          <p:nvPr>
            <p:ph type="pic" sz="quarter" idx="10"/>
          </p:nvPr>
        </p:nvSpPr>
        <p:spPr>
          <a:xfrm>
            <a:off x="1900239"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11" name="Title 10"/>
          <p:cNvSpPr>
            <a:spLocks noGrp="1"/>
          </p:cNvSpPr>
          <p:nvPr>
            <p:ph type="title" hasCustomPrompt="1"/>
          </p:nvPr>
        </p:nvSpPr>
        <p:spPr>
          <a:xfrm>
            <a:off x="2065872" y="3655079"/>
            <a:ext cx="5074070" cy="628650"/>
          </a:xfrm>
        </p:spPr>
        <p:txBody>
          <a:bodyPr anchor="ctr"/>
          <a:lstStyle>
            <a:lvl1pPr>
              <a:defRPr sz="20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1539814595"/>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549801" y="233364"/>
            <a:ext cx="3273425" cy="18446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sz="1800">
              <a:latin typeface="+mj-lt"/>
            </a:endParaRPr>
          </a:p>
        </p:txBody>
      </p:sp>
      <p:sp>
        <p:nvSpPr>
          <p:cNvPr id="26" name="Picture Placeholder 25"/>
          <p:cNvSpPr>
            <a:spLocks noGrp="1"/>
          </p:cNvSpPr>
          <p:nvPr>
            <p:ph type="pic" sz="quarter" idx="10"/>
          </p:nvPr>
        </p:nvSpPr>
        <p:spPr>
          <a:xfrm>
            <a:off x="549991" y="233172"/>
            <a:ext cx="3273552" cy="1844802"/>
          </a:xfrm>
          <a:prstGeom prst="rect">
            <a:avLst/>
          </a:prstGeom>
          <a:solidFill>
            <a:schemeClr val="bg1">
              <a:alpha val="30000"/>
            </a:schemeClr>
          </a:solidFill>
          <a:ln>
            <a:solidFill>
              <a:srgbClr val="676767"/>
            </a:solidFill>
          </a:ln>
          <a:effectLst/>
        </p:spPr>
        <p:txBody>
          <a:bodyPr vert="horz" lIns="68577" tIns="34289" rIns="68577" bIns="34289" rtlCol="0" anchor="ctr" anchorCtr="0">
            <a:normAutofit/>
          </a:bodyPr>
          <a:lstStyle>
            <a:lvl1pPr marL="0" indent="0" algn="ctr" defTabSz="685760"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tx1"/>
                </a:solidFill>
                <a:latin typeface="+mj-lt"/>
                <a:ea typeface="+mn-ea"/>
                <a:cs typeface="+mn-cs"/>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430936" y="2480694"/>
            <a:ext cx="6729865" cy="1614419"/>
          </a:xfrm>
        </p:spPr>
        <p:txBody>
          <a:bodyPr>
            <a:noAutofit/>
          </a:bodyPr>
          <a:lstStyle>
            <a:lvl1pPr marL="0" marR="0" indent="0" algn="l" defTabSz="685760" rtl="0" eaLnBrk="1" fontAlgn="auto" latinLnBrk="0" hangingPunct="1">
              <a:lnSpc>
                <a:spcPct val="80000"/>
              </a:lnSpc>
              <a:spcBef>
                <a:spcPct val="0"/>
              </a:spcBef>
              <a:spcAft>
                <a:spcPts val="0"/>
              </a:spcAft>
              <a:buClrTx/>
              <a:buSzTx/>
              <a:buFontTx/>
              <a:buNone/>
              <a:tabLst/>
              <a:defRPr sz="45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1639951114"/>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992688" y="546608"/>
            <a:ext cx="3630612" cy="38698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sz="1800">
              <a:latin typeface="+mj-lt"/>
            </a:endParaRPr>
          </a:p>
        </p:txBody>
      </p:sp>
      <p:sp>
        <p:nvSpPr>
          <p:cNvPr id="26" name="Picture Placeholder 25"/>
          <p:cNvSpPr>
            <a:spLocks noGrp="1"/>
          </p:cNvSpPr>
          <p:nvPr>
            <p:ph type="pic" sz="quarter" idx="10"/>
          </p:nvPr>
        </p:nvSpPr>
        <p:spPr>
          <a:xfrm>
            <a:off x="4992624" y="546735"/>
            <a:ext cx="3630168" cy="3869818"/>
          </a:xfrm>
          <a:prstGeom prst="rect">
            <a:avLst/>
          </a:prstGeom>
          <a:solidFill>
            <a:schemeClr val="bg1">
              <a:alpha val="30000"/>
            </a:schemeClr>
          </a:solidFill>
          <a:ln>
            <a:solidFill>
              <a:srgbClr val="2968AF"/>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437670" y="546735"/>
            <a:ext cx="4349918" cy="813985"/>
          </a:xfrm>
        </p:spPr>
        <p:txBody>
          <a:bodyPr wrap="none" anchor="t" anchorCtr="0">
            <a:noAutofit/>
          </a:bodyPr>
          <a:lstStyle>
            <a:lvl1pPr>
              <a:lnSpc>
                <a:spcPct val="90000"/>
              </a:lnSpc>
              <a:defRPr sz="2500">
                <a:solidFill>
                  <a:schemeClr val="bg1"/>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3258696740"/>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3668713" y="233364"/>
            <a:ext cx="326866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sz="1800">
              <a:latin typeface="CiscoSans"/>
              <a:cs typeface="CiscoSans"/>
            </a:endParaRPr>
          </a:p>
        </p:txBody>
      </p:sp>
      <p:sp>
        <p:nvSpPr>
          <p:cNvPr id="10" name="Rectangle 9"/>
          <p:cNvSpPr/>
          <p:nvPr/>
        </p:nvSpPr>
        <p:spPr>
          <a:xfrm>
            <a:off x="334963" y="233364"/>
            <a:ext cx="328771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sz="1800">
              <a:latin typeface="CiscoSans"/>
              <a:cs typeface="CiscoSans"/>
            </a:endParaRPr>
          </a:p>
        </p:txBody>
      </p:sp>
      <p:sp>
        <p:nvSpPr>
          <p:cNvPr id="11" name="Rectangle 10"/>
          <p:cNvSpPr/>
          <p:nvPr/>
        </p:nvSpPr>
        <p:spPr>
          <a:xfrm>
            <a:off x="6980239" y="233363"/>
            <a:ext cx="1838325" cy="9810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sz="1800">
              <a:latin typeface="CiscoSans"/>
              <a:cs typeface="CiscoSans"/>
            </a:endParaRPr>
          </a:p>
        </p:txBody>
      </p:sp>
      <p:sp>
        <p:nvSpPr>
          <p:cNvPr id="12" name="Rectangle 11"/>
          <p:cNvSpPr/>
          <p:nvPr/>
        </p:nvSpPr>
        <p:spPr>
          <a:xfrm>
            <a:off x="334964" y="2271714"/>
            <a:ext cx="2522537"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sz="1800">
              <a:latin typeface="CiscoSans"/>
              <a:cs typeface="CiscoSans"/>
            </a:endParaRPr>
          </a:p>
        </p:txBody>
      </p:sp>
      <p:sp>
        <p:nvSpPr>
          <p:cNvPr id="13" name="Rectangle 12"/>
          <p:cNvSpPr/>
          <p:nvPr/>
        </p:nvSpPr>
        <p:spPr>
          <a:xfrm>
            <a:off x="2911476" y="2271714"/>
            <a:ext cx="4025900"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sz="1800">
              <a:latin typeface="CiscoSans"/>
              <a:cs typeface="CiscoSans"/>
            </a:endParaRPr>
          </a:p>
        </p:txBody>
      </p:sp>
      <p:sp>
        <p:nvSpPr>
          <p:cNvPr id="14" name="Rectangle 13"/>
          <p:cNvSpPr/>
          <p:nvPr/>
        </p:nvSpPr>
        <p:spPr>
          <a:xfrm>
            <a:off x="6980239" y="1262063"/>
            <a:ext cx="1838325" cy="258286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sz="1800">
              <a:latin typeface="CiscoSans"/>
              <a:cs typeface="CiscoSans"/>
            </a:endParaRPr>
          </a:p>
        </p:txBody>
      </p:sp>
      <p:sp>
        <p:nvSpPr>
          <p:cNvPr id="15" name="Rectangle 14"/>
          <p:cNvSpPr/>
          <p:nvPr/>
        </p:nvSpPr>
        <p:spPr>
          <a:xfrm>
            <a:off x="6980239" y="3887788"/>
            <a:ext cx="1838325" cy="9779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sz="1800">
              <a:latin typeface="CiscoSans"/>
              <a:cs typeface="CiscoSans"/>
            </a:endParaRPr>
          </a:p>
        </p:txBody>
      </p:sp>
      <p:sp>
        <p:nvSpPr>
          <p:cNvPr id="49" name="Picture Placeholder 25"/>
          <p:cNvSpPr>
            <a:spLocks noGrp="1"/>
          </p:cNvSpPr>
          <p:nvPr>
            <p:ph type="pic" sz="quarter" idx="11"/>
          </p:nvPr>
        </p:nvSpPr>
        <p:spPr>
          <a:xfrm>
            <a:off x="3668996" y="233363"/>
            <a:ext cx="326786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31" rtl="0" eaLnBrk="1" latinLnBrk="0" hangingPunct="1">
              <a:lnSpc>
                <a:spcPct val="95000"/>
              </a:lnSpc>
              <a:spcBef>
                <a:spcPts val="1080"/>
              </a:spcBef>
              <a:buClr>
                <a:srgbClr val="92D050"/>
              </a:buClr>
              <a:buSzPct val="90000"/>
              <a:buFont typeface="Arial" pitchFamily="34" charset="0"/>
              <a:buNone/>
              <a:tabLst/>
              <a:defRPr lang="en-US" sz="1500" b="0" i="0" kern="1200" baseline="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26" name="Picture Placeholder 25"/>
          <p:cNvSpPr>
            <a:spLocks noGrp="1"/>
          </p:cNvSpPr>
          <p:nvPr>
            <p:ph type="pic" sz="quarter" idx="10"/>
          </p:nvPr>
        </p:nvSpPr>
        <p:spPr>
          <a:xfrm>
            <a:off x="320828" y="233363"/>
            <a:ext cx="330200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31"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1" name="Picture Placeholder 25"/>
          <p:cNvSpPr>
            <a:spLocks noGrp="1"/>
          </p:cNvSpPr>
          <p:nvPr>
            <p:ph type="pic" sz="quarter" idx="12"/>
          </p:nvPr>
        </p:nvSpPr>
        <p:spPr>
          <a:xfrm>
            <a:off x="6979833" y="233363"/>
            <a:ext cx="1838730" cy="981076"/>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31"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3" name="Picture Placeholder 25"/>
          <p:cNvSpPr>
            <a:spLocks noGrp="1"/>
          </p:cNvSpPr>
          <p:nvPr>
            <p:ph type="pic" sz="quarter" idx="13"/>
          </p:nvPr>
        </p:nvSpPr>
        <p:spPr>
          <a:xfrm>
            <a:off x="320824" y="2271719"/>
            <a:ext cx="2537420"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31"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5" name="Picture Placeholder 25"/>
          <p:cNvSpPr>
            <a:spLocks noGrp="1"/>
          </p:cNvSpPr>
          <p:nvPr>
            <p:ph type="pic" sz="quarter" idx="14"/>
          </p:nvPr>
        </p:nvSpPr>
        <p:spPr>
          <a:xfrm>
            <a:off x="2908335" y="2271719"/>
            <a:ext cx="4028516"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31"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7" name="Picture Placeholder 25"/>
          <p:cNvSpPr>
            <a:spLocks noGrp="1"/>
          </p:cNvSpPr>
          <p:nvPr>
            <p:ph type="pic" sz="quarter" idx="15"/>
          </p:nvPr>
        </p:nvSpPr>
        <p:spPr>
          <a:xfrm>
            <a:off x="6979833" y="1257301"/>
            <a:ext cx="1838730" cy="2587058"/>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31"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9" name="Picture Placeholder 25"/>
          <p:cNvSpPr>
            <a:spLocks noGrp="1"/>
          </p:cNvSpPr>
          <p:nvPr>
            <p:ph type="pic" sz="quarter" idx="16"/>
          </p:nvPr>
        </p:nvSpPr>
        <p:spPr>
          <a:xfrm>
            <a:off x="6979833" y="3887223"/>
            <a:ext cx="1838730" cy="978694"/>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31"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05323741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nk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788659"/>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39"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31"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21517664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31"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179824741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gradFill rotWithShape="1">
          <a:gsLst>
            <a:gs pos="0">
              <a:srgbClr val="35A2D6"/>
            </a:gs>
            <a:gs pos="999">
              <a:srgbClr val="35A2D6"/>
            </a:gs>
            <a:gs pos="100000">
              <a:srgbClr val="2968AF"/>
            </a:gs>
          </a:gsLst>
          <a:lin ang="5400000"/>
        </a:gradFill>
        <a:effectLst/>
      </p:bgPr>
    </p:bg>
    <p:spTree>
      <p:nvGrpSpPr>
        <p:cNvPr id="1" name=""/>
        <p:cNvGrpSpPr/>
        <p:nvPr/>
      </p:nvGrpSpPr>
      <p:grpSpPr>
        <a:xfrm>
          <a:off x="0" y="0"/>
          <a:ext cx="0" cy="0"/>
          <a:chOff x="0" y="0"/>
          <a:chExt cx="0" cy="0"/>
        </a:xfrm>
      </p:grpSpPr>
      <p:pic>
        <p:nvPicPr>
          <p:cNvPr id="2"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
            <a:ext cx="9144000" cy="514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descr="pref_1-line_logo+tagline-rt-white-CMYK.ai"/>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2089" y="1643063"/>
            <a:ext cx="875982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7703038"/>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2"/>
                </a:solidFill>
                <a:latin typeface="+mj-lt"/>
                <a:cs typeface="CiscoSans ExtraLight"/>
              </a:defRPr>
            </a:lvl1pPr>
          </a:lstStyle>
          <a:p>
            <a:pPr lvl="0"/>
            <a:r>
              <a:rPr lang="en-US" noProof="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1315570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5_Segue">
    <p:bg>
      <p:bgPr>
        <a:solidFill>
          <a:srgbClr val="39393B"/>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GB" dirty="0"/>
              <a:t>Section Title Goes Here</a:t>
            </a:r>
            <a:endParaRPr lang="en-US" dirty="0"/>
          </a:p>
        </p:txBody>
      </p:sp>
      <p:sp>
        <p:nvSpPr>
          <p:cNvPr id="7" name="Rectangle 7"/>
          <p:cNvSpPr>
            <a:spLocks noChangeArrowheads="1"/>
          </p:cNvSpPr>
          <p:nvPr userDrawn="1"/>
        </p:nvSpPr>
        <p:spPr bwMode="ltGray">
          <a:xfrm>
            <a:off x="8515169" y="4742908"/>
            <a:ext cx="218953" cy="154518"/>
          </a:xfrm>
          <a:prstGeom prst="rect">
            <a:avLst/>
          </a:prstGeom>
          <a:noFill/>
          <a:ln w="9525" algn="ctr">
            <a:noFill/>
            <a:miter lim="800000"/>
            <a:headEnd/>
            <a:tailEnd/>
          </a:ln>
          <a:effectLst/>
        </p:spPr>
        <p:txBody>
          <a:bodyPr wrap="none" lIns="61586" tIns="30792" rIns="61586" bIns="30792" anchor="b">
            <a:spAutoFit/>
          </a:bodyPr>
          <a:lstStyle/>
          <a:p>
            <a:pPr algn="r" defTabSz="610729" fontAlgn="auto">
              <a:spcBef>
                <a:spcPts val="0"/>
              </a:spcBef>
              <a:spcAft>
                <a:spcPts val="0"/>
              </a:spcAft>
              <a:defRPr/>
            </a:pPr>
            <a:fld id="{4ABDCABE-3F10-B64C-92F1-862014417034}" type="slidenum">
              <a:rPr lang="en-US" sz="600">
                <a:solidFill>
                  <a:schemeClr val="bg1">
                    <a:alpha val="60000"/>
                  </a:schemeClr>
                </a:solidFill>
                <a:latin typeface="+mn-lt"/>
                <a:ea typeface="+mn-ea"/>
                <a:cs typeface="CiscoSans Thin"/>
              </a:rPr>
              <a:pPr algn="r" defTabSz="610729" fontAlgn="auto">
                <a:spcBef>
                  <a:spcPts val="0"/>
                </a:spcBef>
                <a:spcAft>
                  <a:spcPts val="0"/>
                </a:spcAft>
                <a:defRPr/>
              </a:pPr>
              <a:t>‹#›</a:t>
            </a:fld>
            <a:endParaRPr lang="en-US" sz="600" dirty="0">
              <a:solidFill>
                <a:schemeClr val="bg1">
                  <a:alpha val="60000"/>
                </a:schemeClr>
              </a:solidFill>
              <a:latin typeface="+mn-lt"/>
              <a:ea typeface="+mn-ea"/>
              <a:cs typeface="CiscoSans Thin"/>
            </a:endParaRPr>
          </a:p>
        </p:txBody>
      </p:sp>
      <p:sp>
        <p:nvSpPr>
          <p:cNvPr id="8" name="Rectangle 4"/>
          <p:cNvSpPr>
            <a:spLocks noChangeArrowheads="1"/>
          </p:cNvSpPr>
          <p:nvPr userDrawn="1"/>
        </p:nvSpPr>
        <p:spPr bwMode="ltGray">
          <a:xfrm>
            <a:off x="5867508" y="4741655"/>
            <a:ext cx="2658018" cy="154518"/>
          </a:xfrm>
          <a:prstGeom prst="rect">
            <a:avLst/>
          </a:prstGeom>
          <a:noFill/>
          <a:ln w="9525">
            <a:noFill/>
            <a:miter lim="800000"/>
            <a:headEnd/>
            <a:tailEnd/>
          </a:ln>
          <a:effectLst/>
        </p:spPr>
        <p:txBody>
          <a:bodyPr lIns="61586" tIns="30792" rIns="61586" bIns="30792" anchor="b">
            <a:spAutoFit/>
          </a:bodyPr>
          <a:lstStyle/>
          <a:p>
            <a:pPr defTabSz="610729" fontAlgn="auto">
              <a:spcBef>
                <a:spcPts val="0"/>
              </a:spcBef>
              <a:spcAft>
                <a:spcPts val="0"/>
              </a:spcAft>
              <a:defRPr/>
            </a:pPr>
            <a:r>
              <a:rPr lang="en-US" sz="600" dirty="0">
                <a:solidFill>
                  <a:schemeClr val="bg1">
                    <a:alpha val="60000"/>
                  </a:schemeClr>
                </a:solidFill>
                <a:latin typeface="+mn-lt"/>
                <a:ea typeface="+mn-ea"/>
                <a:cs typeface="CiscoSans Thin"/>
              </a:rPr>
              <a:t>© 2016  Cisco and/or its affiliates. All rights reserved.   Cisco Confidential</a:t>
            </a:r>
          </a:p>
        </p:txBody>
      </p:sp>
      <p:pic>
        <p:nvPicPr>
          <p:cNvPr id="9" name="Picture 2"/>
          <p:cNvPicPr>
            <a:picLocks noChangeAspect="1" noChangeArrowheads="1"/>
          </p:cNvPicPr>
          <p:nvPr userDrawn="1"/>
        </p:nvPicPr>
        <p:blipFill>
          <a:blip r:embed="rId2">
            <a:alphaModFix amt="60000"/>
            <a:biLevel thresh="25000"/>
            <a:extLst>
              <a:ext uri="{28A0092B-C50C-407E-A947-70E740481C1C}">
                <a14:useLocalDpi xmlns:a14="http://schemas.microsoft.com/office/drawing/2010/main" val="0"/>
              </a:ext>
            </a:extLst>
          </a:blip>
          <a:stretch>
            <a:fillRect/>
          </a:stretch>
        </p:blipFill>
        <p:spPr bwMode="auto">
          <a:xfrm>
            <a:off x="477679" y="4625975"/>
            <a:ext cx="424180" cy="265113"/>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2661746"/>
      </p:ext>
    </p:extLst>
  </p:cSld>
  <p:clrMapOvr>
    <a:masterClrMapping/>
  </p:clrMapOvr>
  <p:transition spd="slow">
    <p:wip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7" y="3868769"/>
            <a:ext cx="8296421" cy="288131"/>
          </a:xfrm>
          <a:prstGeom prst="rect">
            <a:avLst/>
          </a:prstGeom>
        </p:spPr>
        <p:txBody>
          <a:bodyPr lIns="91420" tIns="45710" rIns="91420" bIns="45710" anchor="b" anchorCtr="0">
            <a:noAutofit/>
          </a:bodyPr>
          <a:lstStyle>
            <a:lvl1pPr marL="0" indent="0" algn="l">
              <a:buNone/>
              <a:defRPr sz="1600" b="0" i="0">
                <a:solidFill>
                  <a:schemeClr val="bg1"/>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7" y="4108766"/>
            <a:ext cx="8296421" cy="288131"/>
          </a:xfrm>
          <a:prstGeom prst="rect">
            <a:avLst/>
          </a:prstGeom>
        </p:spPr>
        <p:txBody>
          <a:bodyPr lIns="91420" tIns="45710" rIns="91420" bIns="45710"/>
          <a:lstStyle>
            <a:lvl1pPr marL="0" indent="0" algn="l">
              <a:buFontTx/>
              <a:buNone/>
              <a:defRPr lang="en-US" sz="16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7" y="4348763"/>
            <a:ext cx="8296421" cy="288131"/>
          </a:xfrm>
          <a:prstGeom prst="rect">
            <a:avLst/>
          </a:prstGeom>
        </p:spPr>
        <p:txBody>
          <a:bodyPr lIns="91420" tIns="45710" rIns="91420" bIns="45710"/>
          <a:lstStyle>
            <a:lvl1pPr marL="0" indent="0" algn="l">
              <a:buFontTx/>
              <a:buNone/>
              <a:defRPr lang="en-US" sz="16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3" y="3211463"/>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Subtitle Goes Here</a:t>
            </a:r>
          </a:p>
        </p:txBody>
      </p:sp>
      <p:sp>
        <p:nvSpPr>
          <p:cNvPr id="20" name="Title 1"/>
          <p:cNvSpPr>
            <a:spLocks noGrp="1"/>
          </p:cNvSpPr>
          <p:nvPr>
            <p:ph type="ctrTitle" hasCustomPrompt="1"/>
          </p:nvPr>
        </p:nvSpPr>
        <p:spPr>
          <a:xfrm>
            <a:off x="425766" y="263997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userDrawn="1"/>
        </p:nvSpPr>
        <p:spPr bwMode="auto">
          <a:xfrm>
            <a:off x="469496" y="391309"/>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endParaRPr>
          </a:p>
        </p:txBody>
      </p:sp>
    </p:spTree>
    <p:extLst>
      <p:ext uri="{BB962C8B-B14F-4D97-AF65-F5344CB8AC3E}">
        <p14:creationId xmlns:p14="http://schemas.microsoft.com/office/powerpoint/2010/main" val="19021221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D7B4F8-3D80-8F48-A989-DA38D9B350B0}" type="datetimeFigureOut">
              <a:rPr lang="en-US" smtClean="0"/>
              <a:t>5/5/20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4C7749-9E38-D142-8BAF-FA14F589CF69}" type="slidenum">
              <a:rPr lang="en-US" smtClean="0"/>
              <a:t>‹#›</a:t>
            </a:fld>
            <a:endParaRPr lang="en-US"/>
          </a:p>
        </p:txBody>
      </p:sp>
    </p:spTree>
    <p:extLst>
      <p:ext uri="{BB962C8B-B14F-4D97-AF65-F5344CB8AC3E}">
        <p14:creationId xmlns:p14="http://schemas.microsoft.com/office/powerpoint/2010/main" val="245615430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AD7B4F8-3D80-8F48-A989-DA38D9B350B0}" type="datetimeFigureOut">
              <a:rPr lang="en-US" smtClean="0"/>
              <a:t>5/5/20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4C7749-9E38-D142-8BAF-FA14F589CF69}" type="slidenum">
              <a:rPr lang="en-US" smtClean="0"/>
              <a:t>‹#›</a:t>
            </a:fld>
            <a:endParaRPr lang="en-US"/>
          </a:p>
        </p:txBody>
      </p:sp>
    </p:spTree>
    <p:extLst>
      <p:ext uri="{BB962C8B-B14F-4D97-AF65-F5344CB8AC3E}">
        <p14:creationId xmlns:p14="http://schemas.microsoft.com/office/powerpoint/2010/main" val="20714008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D7B4F8-3D80-8F48-A989-DA38D9B350B0}" type="datetimeFigureOut">
              <a:rPr lang="en-US" smtClean="0"/>
              <a:t>5/5/20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4C7749-9E38-D142-8BAF-FA14F589CF69}" type="slidenum">
              <a:rPr lang="en-US" smtClean="0"/>
              <a:t>‹#›</a:t>
            </a:fld>
            <a:endParaRPr lang="en-US"/>
          </a:p>
        </p:txBody>
      </p:sp>
    </p:spTree>
    <p:extLst>
      <p:ext uri="{BB962C8B-B14F-4D97-AF65-F5344CB8AC3E}">
        <p14:creationId xmlns:p14="http://schemas.microsoft.com/office/powerpoint/2010/main" val="2066989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2"/>
                </a:solidFill>
                <a:latin typeface="+mj-lt"/>
                <a:cs typeface="CiscoSans ExtraLight"/>
              </a:defRPr>
            </a:lvl1pPr>
          </a:lstStyle>
          <a:p>
            <a:pPr lvl="0"/>
            <a:r>
              <a:rPr lang="en-US" noProof="0"/>
              <a:t>Click icon to add picture</a:t>
            </a:r>
          </a:p>
        </p:txBody>
      </p:sp>
    </p:spTree>
    <p:extLst>
      <p:ext uri="{BB962C8B-B14F-4D97-AF65-F5344CB8AC3E}">
        <p14:creationId xmlns:p14="http://schemas.microsoft.com/office/powerpoint/2010/main" val="2230052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5" name="Rectangle 4"/>
          <p:cNvSpPr>
            <a:spLocks noChangeArrowheads="1"/>
          </p:cNvSpPr>
          <p:nvPr/>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accent1">
                    <a:lumMod val="75000"/>
                  </a:schemeClr>
                </a:solidFill>
                <a:latin typeface="+mn-lt"/>
                <a:ea typeface="+mn-ea"/>
                <a:cs typeface="CiscoSans Thin"/>
              </a:rPr>
              <a:t>© 2019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a:t>Click icon to add picture</a:t>
            </a:r>
          </a:p>
        </p:txBody>
      </p:sp>
    </p:spTree>
    <p:extLst>
      <p:ext uri="{BB962C8B-B14F-4D97-AF65-F5344CB8AC3E}">
        <p14:creationId xmlns:p14="http://schemas.microsoft.com/office/powerpoint/2010/main" val="171407915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image" Target="../media/image4.png"/><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41" Type="http://schemas.openxmlformats.org/officeDocument/2006/relationships/theme" Target="../theme/theme2.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8" Type="http://schemas.openxmlformats.org/officeDocument/2006/relationships/slideLayout" Target="../slideLayouts/slideLayout42.xml"/><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a:t>Title Goes Here</a:t>
            </a:r>
          </a:p>
        </p:txBody>
      </p:sp>
      <p:sp>
        <p:nvSpPr>
          <p:cNvPr id="13" name="Rectangle 4"/>
          <p:cNvSpPr>
            <a:spLocks noChangeArrowheads="1"/>
          </p:cNvSpPr>
          <p:nvPr/>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a:solidFill>
                  <a:schemeClr val="bg2">
                    <a:lumMod val="65000"/>
                  </a:schemeClr>
                </a:solidFill>
                <a:latin typeface="+mn-lt"/>
                <a:ea typeface="+mn-ea"/>
                <a:cs typeface="CiscoSans Thin"/>
              </a:rPr>
              <a:t>© 2020  Cisco and/or its affiliates. All rights reserved.   Cisco Confidential</a:t>
            </a:r>
          </a:p>
        </p:txBody>
      </p:sp>
    </p:spTree>
  </p:cSld>
  <p:clrMap bg1="lt1" tx1="dk1" bg2="lt2" tx2="dk2" accent1="accent1" accent2="accent2" accent3="accent3" accent4="accent4" accent5="accent5" accent6="accent6" hlink="hlink" folHlink="folHlink"/>
  <p:sldLayoutIdLst>
    <p:sldLayoutId id="2147483874" r:id="rId1"/>
    <p:sldLayoutId id="2147483876" r:id="rId2"/>
    <p:sldLayoutId id="2147484013" r:id="rId3"/>
    <p:sldLayoutId id="2147483982" r:id="rId4"/>
    <p:sldLayoutId id="2147484014" r:id="rId5"/>
    <p:sldLayoutId id="2147483978" r:id="rId6"/>
    <p:sldLayoutId id="2147483979" r:id="rId7"/>
    <p:sldLayoutId id="2147483980" r:id="rId8"/>
    <p:sldLayoutId id="2147483981" r:id="rId9"/>
    <p:sldLayoutId id="2147483879" r:id="rId10"/>
    <p:sldLayoutId id="2147483976" r:id="rId11"/>
    <p:sldLayoutId id="2147483885" r:id="rId12"/>
    <p:sldLayoutId id="2147484011" r:id="rId13"/>
    <p:sldLayoutId id="2147483985" r:id="rId14"/>
    <p:sldLayoutId id="2147483986" r:id="rId15"/>
    <p:sldLayoutId id="2147484012" r:id="rId16"/>
    <p:sldLayoutId id="2147483969" r:id="rId17"/>
    <p:sldLayoutId id="2147483968" r:id="rId18"/>
    <p:sldLayoutId id="2147483973" r:id="rId19"/>
    <p:sldLayoutId id="2147483967" r:id="rId20"/>
    <p:sldLayoutId id="2147483970" r:id="rId21"/>
    <p:sldLayoutId id="2147483987" r:id="rId22"/>
    <p:sldLayoutId id="2147483983" r:id="rId23"/>
    <p:sldLayoutId id="2147483971" r:id="rId24"/>
    <p:sldLayoutId id="2147483972" r:id="rId25"/>
    <p:sldLayoutId id="2147483897" r:id="rId26"/>
    <p:sldLayoutId id="2147484015" r:id="rId27"/>
    <p:sldLayoutId id="2147484016" r:id="rId28"/>
    <p:sldLayoutId id="2147484017" r:id="rId29"/>
    <p:sldLayoutId id="2147484018" r:id="rId30"/>
    <p:sldLayoutId id="2147484019" r:id="rId31"/>
    <p:sldLayoutId id="2147484020" r:id="rId32"/>
    <p:sldLayoutId id="2147484021" r:id="rId33"/>
    <p:sldLayoutId id="2147484023" r:id="rId34"/>
  </p:sldLayoutIdLst>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2" name="Rectangle 7"/>
          <p:cNvSpPr>
            <a:spLocks noChangeArrowheads="1"/>
          </p:cNvSpPr>
          <p:nvPr/>
        </p:nvSpPr>
        <p:spPr bwMode="ltGray">
          <a:xfrm>
            <a:off x="8515169" y="4742908"/>
            <a:ext cx="218953" cy="154518"/>
          </a:xfrm>
          <a:prstGeom prst="rect">
            <a:avLst/>
          </a:prstGeom>
          <a:noFill/>
          <a:ln w="9525" algn="ctr">
            <a:noFill/>
            <a:miter lim="800000"/>
            <a:headEnd/>
            <a:tailEnd/>
          </a:ln>
          <a:effectLst/>
        </p:spPr>
        <p:txBody>
          <a:bodyPr wrap="none" lIns="61586" tIns="30792" rIns="61586" bIns="30792" anchor="b">
            <a:spAutoFit/>
          </a:bodyPr>
          <a:lstStyle/>
          <a:p>
            <a:pPr algn="r" defTabSz="610729" fontAlgn="auto">
              <a:spcBef>
                <a:spcPts val="0"/>
              </a:spcBef>
              <a:spcAft>
                <a:spcPts val="0"/>
              </a:spcAft>
              <a:defRPr/>
            </a:pPr>
            <a:fld id="{4ABDCABE-3F10-B64C-92F1-862014417034}" type="slidenum">
              <a:rPr lang="en-US" sz="600">
                <a:solidFill>
                  <a:srgbClr val="000000">
                    <a:alpha val="25000"/>
                  </a:srgbClr>
                </a:solidFill>
                <a:latin typeface="+mn-lt"/>
                <a:ea typeface="+mn-ea"/>
                <a:cs typeface="CiscoSans Thin"/>
              </a:rPr>
              <a:pPr algn="r" defTabSz="610729" fontAlgn="auto">
                <a:spcBef>
                  <a:spcPts val="0"/>
                </a:spcBef>
                <a:spcAft>
                  <a:spcPts val="0"/>
                </a:spcAft>
                <a:defRPr/>
              </a:pPr>
              <a:t>‹#›</a:t>
            </a:fld>
            <a:endParaRPr lang="en-US" sz="600" dirty="0">
              <a:solidFill>
                <a:srgbClr val="000000">
                  <a:alpha val="25000"/>
                </a:srgbClr>
              </a:solidFill>
              <a:latin typeface="+mn-lt"/>
              <a:ea typeface="+mn-ea"/>
              <a:cs typeface="CiscoSans Thin"/>
            </a:endParaRPr>
          </a:p>
        </p:txBody>
      </p:sp>
      <p:sp>
        <p:nvSpPr>
          <p:cNvPr id="13" name="Rectangle 4"/>
          <p:cNvSpPr>
            <a:spLocks noChangeArrowheads="1"/>
          </p:cNvSpPr>
          <p:nvPr/>
        </p:nvSpPr>
        <p:spPr bwMode="ltGray">
          <a:xfrm>
            <a:off x="5867508" y="4741655"/>
            <a:ext cx="2658018" cy="154518"/>
          </a:xfrm>
          <a:prstGeom prst="rect">
            <a:avLst/>
          </a:prstGeom>
          <a:noFill/>
          <a:ln w="9525">
            <a:noFill/>
            <a:miter lim="800000"/>
            <a:headEnd/>
            <a:tailEnd/>
          </a:ln>
          <a:effectLst/>
        </p:spPr>
        <p:txBody>
          <a:bodyPr lIns="61586" tIns="30792" rIns="61586" bIns="30792" anchor="b">
            <a:spAutoFit/>
          </a:bodyPr>
          <a:lstStyle/>
          <a:p>
            <a:pPr defTabSz="610729" fontAlgn="auto">
              <a:spcBef>
                <a:spcPts val="0"/>
              </a:spcBef>
              <a:spcAft>
                <a:spcPts val="0"/>
              </a:spcAft>
              <a:defRPr/>
            </a:pPr>
            <a:r>
              <a:rPr lang="en-US" sz="600" dirty="0">
                <a:solidFill>
                  <a:srgbClr val="000000">
                    <a:alpha val="25000"/>
                  </a:srgbClr>
                </a:solidFill>
                <a:latin typeface="+mn-lt"/>
                <a:ea typeface="+mn-ea"/>
                <a:cs typeface="CiscoSans Thin"/>
              </a:rPr>
              <a:t>© 2016  Cisco and/or its affiliates. All rights reserved.   Cisco Confidential</a:t>
            </a:r>
          </a:p>
        </p:txBody>
      </p:sp>
      <p:pic>
        <p:nvPicPr>
          <p:cNvPr id="7" name="Picture 2" descr="C:\Users\spius\Pictures\cisco logo blue gradient.png"/>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474175" y="4625773"/>
            <a:ext cx="431312" cy="265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118406"/>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 id="2147484038" r:id="rId14"/>
    <p:sldLayoutId id="2147484039" r:id="rId15"/>
    <p:sldLayoutId id="2147484040" r:id="rId16"/>
    <p:sldLayoutId id="2147484041" r:id="rId17"/>
    <p:sldLayoutId id="2147484042" r:id="rId18"/>
    <p:sldLayoutId id="2147484043" r:id="rId19"/>
    <p:sldLayoutId id="2147484044" r:id="rId20"/>
    <p:sldLayoutId id="2147484045" r:id="rId21"/>
    <p:sldLayoutId id="2147484046" r:id="rId22"/>
    <p:sldLayoutId id="2147484047" r:id="rId23"/>
    <p:sldLayoutId id="2147484048" r:id="rId24"/>
    <p:sldLayoutId id="2147484049" r:id="rId25"/>
    <p:sldLayoutId id="2147484050" r:id="rId26"/>
    <p:sldLayoutId id="2147484051" r:id="rId27"/>
    <p:sldLayoutId id="2147484052" r:id="rId28"/>
    <p:sldLayoutId id="2147484053" r:id="rId29"/>
    <p:sldLayoutId id="2147484054" r:id="rId30"/>
    <p:sldLayoutId id="2147484055" r:id="rId31"/>
    <p:sldLayoutId id="2147484056" r:id="rId32"/>
    <p:sldLayoutId id="2147484057" r:id="rId33"/>
    <p:sldLayoutId id="2147484058" r:id="rId34"/>
    <p:sldLayoutId id="2147484059" r:id="rId35"/>
    <p:sldLayoutId id="2147484060" r:id="rId36"/>
    <p:sldLayoutId id="2147484061" r:id="rId37"/>
    <p:sldLayoutId id="2147484062" r:id="rId38"/>
    <p:sldLayoutId id="2147484063" r:id="rId39"/>
    <p:sldLayoutId id="2147484064" r:id="rId40"/>
  </p:sldLayoutIdLst>
  <p:transition spd="slow">
    <p:wipe/>
  </p:transition>
  <p:txStyles>
    <p:titleStyle>
      <a:lvl1pPr algn="l" defTabSz="684196"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189"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378"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566"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754"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59" indent="-169859" algn="l" defTabSz="684196"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66" indent="-215894" algn="l" defTabSz="684196"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789" indent="-169859" algn="l" defTabSz="684196"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25" indent="-169859" algn="l" defTabSz="68419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61" indent="-169859" algn="l" defTabSz="68419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34" indent="-171441" algn="l" defTabSz="685760"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21" indent="-171418" algn="l" defTabSz="685760"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160" indent="0" algn="l" defTabSz="685760" rtl="0" eaLnBrk="1" latinLnBrk="0" hangingPunct="1">
        <a:spcBef>
          <a:spcPct val="20000"/>
        </a:spcBef>
        <a:buFont typeface="Arial" pitchFamily="34" charset="0"/>
        <a:buNone/>
        <a:defRPr sz="1500" kern="1200">
          <a:solidFill>
            <a:schemeClr val="tx1"/>
          </a:solidFill>
          <a:latin typeface="+mn-lt"/>
          <a:ea typeface="+mn-ea"/>
          <a:cs typeface="+mn-cs"/>
        </a:defRPr>
      </a:lvl8pPr>
      <a:lvl9pPr marL="2914481" indent="-171441" algn="l" defTabSz="68576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60" rtl="0" eaLnBrk="1" latinLnBrk="0" hangingPunct="1">
        <a:defRPr sz="1400" kern="1200">
          <a:solidFill>
            <a:schemeClr val="tx1"/>
          </a:solidFill>
          <a:latin typeface="+mn-lt"/>
          <a:ea typeface="+mn-ea"/>
          <a:cs typeface="+mn-cs"/>
        </a:defRPr>
      </a:lvl1pPr>
      <a:lvl2pPr marL="342878" algn="l" defTabSz="685760" rtl="0" eaLnBrk="1" latinLnBrk="0" hangingPunct="1">
        <a:defRPr sz="1400" kern="1200">
          <a:solidFill>
            <a:schemeClr val="tx1"/>
          </a:solidFill>
          <a:latin typeface="+mn-lt"/>
          <a:ea typeface="+mn-ea"/>
          <a:cs typeface="+mn-cs"/>
        </a:defRPr>
      </a:lvl2pPr>
      <a:lvl3pPr marL="685760" algn="l" defTabSz="685760" rtl="0" eaLnBrk="1" latinLnBrk="0" hangingPunct="1">
        <a:defRPr sz="1400" kern="1200">
          <a:solidFill>
            <a:schemeClr val="tx1"/>
          </a:solidFill>
          <a:latin typeface="+mn-lt"/>
          <a:ea typeface="+mn-ea"/>
          <a:cs typeface="+mn-cs"/>
        </a:defRPr>
      </a:lvl3pPr>
      <a:lvl4pPr marL="1028639" algn="l" defTabSz="685760" rtl="0" eaLnBrk="1" latinLnBrk="0" hangingPunct="1">
        <a:defRPr sz="1400" kern="1200">
          <a:solidFill>
            <a:schemeClr val="tx1"/>
          </a:solidFill>
          <a:latin typeface="+mn-lt"/>
          <a:ea typeface="+mn-ea"/>
          <a:cs typeface="+mn-cs"/>
        </a:defRPr>
      </a:lvl4pPr>
      <a:lvl5pPr marL="1371521" algn="l" defTabSz="685760" rtl="0" eaLnBrk="1" latinLnBrk="0" hangingPunct="1">
        <a:defRPr sz="1400" kern="1200">
          <a:solidFill>
            <a:schemeClr val="tx1"/>
          </a:solidFill>
          <a:latin typeface="+mn-lt"/>
          <a:ea typeface="+mn-ea"/>
          <a:cs typeface="+mn-cs"/>
        </a:defRPr>
      </a:lvl5pPr>
      <a:lvl6pPr marL="1714398" algn="l" defTabSz="685760" rtl="0" eaLnBrk="1" latinLnBrk="0" hangingPunct="1">
        <a:defRPr sz="1400" kern="1200">
          <a:solidFill>
            <a:schemeClr val="tx1"/>
          </a:solidFill>
          <a:latin typeface="+mn-lt"/>
          <a:ea typeface="+mn-ea"/>
          <a:cs typeface="+mn-cs"/>
        </a:defRPr>
      </a:lvl6pPr>
      <a:lvl7pPr marL="2057281" algn="l" defTabSz="685760" rtl="0" eaLnBrk="1" latinLnBrk="0" hangingPunct="1">
        <a:defRPr sz="1400" kern="1200">
          <a:solidFill>
            <a:schemeClr val="tx1"/>
          </a:solidFill>
          <a:latin typeface="+mn-lt"/>
          <a:ea typeface="+mn-ea"/>
          <a:cs typeface="+mn-cs"/>
        </a:defRPr>
      </a:lvl7pPr>
      <a:lvl8pPr marL="2400160" algn="l" defTabSz="685760" rtl="0" eaLnBrk="1" latinLnBrk="0" hangingPunct="1">
        <a:defRPr sz="1400" kern="1200">
          <a:solidFill>
            <a:schemeClr val="tx1"/>
          </a:solidFill>
          <a:latin typeface="+mn-lt"/>
          <a:ea typeface="+mn-ea"/>
          <a:cs typeface="+mn-cs"/>
        </a:defRPr>
      </a:lvl8pPr>
      <a:lvl9pPr marL="2743042" algn="l" defTabSz="68576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39.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8.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www.lagmonster.org/docs/vi.html" TargetMode="External"/><Relationship Id="rId2" Type="http://schemas.openxmlformats.org/officeDocument/2006/relationships/hyperlink" Target="http://cisco.safaribooksonline.com/book/programming/linux/9781593273897" TargetMode="External"/><Relationship Id="rId1" Type="http://schemas.openxmlformats.org/officeDocument/2006/relationships/slideLayout" Target="../slideLayouts/slideLayout10.xml"/><Relationship Id="rId4" Type="http://schemas.openxmlformats.org/officeDocument/2006/relationships/hyperlink" Target="http://www.pathname.com/fhs/pub/fhs-2.3.html"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7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xebialabs.com/periodic-table-of-devops-tools/" TargetMode="Externa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54C5C2-AC7E-4A41-88C1-84B1D3EE8F3B}"/>
              </a:ext>
            </a:extLst>
          </p:cNvPr>
          <p:cNvSpPr>
            <a:spLocks noGrp="1"/>
          </p:cNvSpPr>
          <p:nvPr>
            <p:ph type="subTitle" idx="1"/>
          </p:nvPr>
        </p:nvSpPr>
        <p:spPr/>
        <p:txBody>
          <a:bodyPr/>
          <a:lstStyle/>
          <a:p>
            <a:r>
              <a:rPr lang="en-US" dirty="0"/>
              <a:t>Stuart Traynor / </a:t>
            </a:r>
            <a:r>
              <a:rPr lang="en-US" dirty="0" err="1"/>
              <a:t>Zsolt</a:t>
            </a:r>
            <a:r>
              <a:rPr lang="en-US" dirty="0"/>
              <a:t> </a:t>
            </a:r>
            <a:r>
              <a:rPr lang="en-US" dirty="0" err="1"/>
              <a:t>Podoba-Szalai</a:t>
            </a:r>
            <a:r>
              <a:rPr lang="en-US" dirty="0"/>
              <a:t> </a:t>
            </a:r>
          </a:p>
        </p:txBody>
      </p:sp>
      <p:sp>
        <p:nvSpPr>
          <p:cNvPr id="3" name="Text Placeholder 2">
            <a:extLst>
              <a:ext uri="{FF2B5EF4-FFF2-40B4-BE49-F238E27FC236}">
                <a16:creationId xmlns:a16="http://schemas.microsoft.com/office/drawing/2014/main" id="{17201280-AE54-3B45-962D-8C24FA1FD79B}"/>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D8CADA39-E273-1A49-AED6-DCE429A1F1B7}"/>
              </a:ext>
            </a:extLst>
          </p:cNvPr>
          <p:cNvSpPr>
            <a:spLocks noGrp="1"/>
          </p:cNvSpPr>
          <p:nvPr>
            <p:ph type="body" sz="quarter" idx="12"/>
          </p:nvPr>
        </p:nvSpPr>
        <p:spPr/>
        <p:txBody>
          <a:bodyPr/>
          <a:lstStyle/>
          <a:p>
            <a:r>
              <a:rPr lang="en-US" dirty="0"/>
              <a:t>May 20</a:t>
            </a:r>
          </a:p>
        </p:txBody>
      </p:sp>
      <p:sp>
        <p:nvSpPr>
          <p:cNvPr id="5" name="Text Placeholder 4">
            <a:extLst>
              <a:ext uri="{FF2B5EF4-FFF2-40B4-BE49-F238E27FC236}">
                <a16:creationId xmlns:a16="http://schemas.microsoft.com/office/drawing/2014/main" id="{A79291A5-D165-5244-BA74-38A9EC35C7F9}"/>
              </a:ext>
            </a:extLst>
          </p:cNvPr>
          <p:cNvSpPr>
            <a:spLocks noGrp="1"/>
          </p:cNvSpPr>
          <p:nvPr>
            <p:ph type="body" sz="quarter" idx="13"/>
          </p:nvPr>
        </p:nvSpPr>
        <p:spPr/>
        <p:txBody>
          <a:bodyPr/>
          <a:lstStyle/>
          <a:p>
            <a:endParaRPr lang="en-US" dirty="0"/>
          </a:p>
        </p:txBody>
      </p:sp>
      <p:sp>
        <p:nvSpPr>
          <p:cNvPr id="6" name="Title 5">
            <a:extLst>
              <a:ext uri="{FF2B5EF4-FFF2-40B4-BE49-F238E27FC236}">
                <a16:creationId xmlns:a16="http://schemas.microsoft.com/office/drawing/2014/main" id="{0B1F6335-C3E9-BE44-A7B3-C2D311BCDC31}"/>
              </a:ext>
            </a:extLst>
          </p:cNvPr>
          <p:cNvSpPr>
            <a:spLocks noGrp="1"/>
          </p:cNvSpPr>
          <p:nvPr>
            <p:ph type="ctrTitle"/>
          </p:nvPr>
        </p:nvSpPr>
        <p:spPr/>
        <p:txBody>
          <a:bodyPr/>
          <a:lstStyle/>
          <a:p>
            <a:r>
              <a:rPr lang="en-US" dirty="0"/>
              <a:t>Code Clan DevOps Day</a:t>
            </a:r>
          </a:p>
        </p:txBody>
      </p:sp>
    </p:spTree>
    <p:extLst>
      <p:ext uri="{BB962C8B-B14F-4D97-AF65-F5344CB8AC3E}">
        <p14:creationId xmlns:p14="http://schemas.microsoft.com/office/powerpoint/2010/main" val="3784811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zh-CN" altLang="en-US" dirty="0"/>
              <a:t>DevOps vs. Agile</a:t>
            </a:r>
          </a:p>
        </p:txBody>
      </p:sp>
      <p:sp>
        <p:nvSpPr>
          <p:cNvPr id="12292" name="Rectangle 3"/>
          <p:cNvSpPr>
            <a:spLocks noGrp="1" noChangeArrowheads="1"/>
          </p:cNvSpPr>
          <p:nvPr>
            <p:ph idx="1"/>
          </p:nvPr>
        </p:nvSpPr>
        <p:spPr/>
        <p:txBody>
          <a:bodyPr>
            <a:noAutofit/>
          </a:bodyPr>
          <a:lstStyle/>
          <a:p>
            <a:pPr eaLnBrk="1" hangingPunct="1"/>
            <a:endParaRPr lang="en-GB" altLang="zh-CN" dirty="0"/>
          </a:p>
          <a:p>
            <a:pPr eaLnBrk="1" hangingPunct="1"/>
            <a:endParaRPr lang="en-GB" altLang="zh-CN" dirty="0"/>
          </a:p>
          <a:p>
            <a:pPr eaLnBrk="1" hangingPunct="1"/>
            <a:endParaRPr lang="en-GB" altLang="zh-CN" dirty="0"/>
          </a:p>
        </p:txBody>
      </p:sp>
      <p:sp>
        <p:nvSpPr>
          <p:cNvPr id="1229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charset="0"/>
                <a:ea typeface="华文细黑" charset="-122"/>
              </a:defRPr>
            </a:lvl1pPr>
            <a:lvl2pPr marL="557213" indent="-214313" eaLnBrk="0" hangingPunct="0">
              <a:defRPr i="1">
                <a:solidFill>
                  <a:schemeClr val="tx1"/>
                </a:solidFill>
                <a:latin typeface="Arial" charset="0"/>
                <a:ea typeface="华文细黑" charset="-122"/>
              </a:defRPr>
            </a:lvl2pPr>
            <a:lvl3pPr marL="857250" indent="-171450" eaLnBrk="0" hangingPunct="0">
              <a:defRPr i="1">
                <a:solidFill>
                  <a:schemeClr val="tx1"/>
                </a:solidFill>
                <a:latin typeface="Arial" charset="0"/>
                <a:ea typeface="华文细黑" charset="-122"/>
              </a:defRPr>
            </a:lvl3pPr>
            <a:lvl4pPr marL="1200150" indent="-171450" eaLnBrk="0" hangingPunct="0">
              <a:defRPr i="1">
                <a:solidFill>
                  <a:schemeClr val="tx1"/>
                </a:solidFill>
                <a:latin typeface="Arial" charset="0"/>
                <a:ea typeface="华文细黑" charset="-122"/>
              </a:defRPr>
            </a:lvl4pPr>
            <a:lvl5pPr marL="1543050" indent="-171450" eaLnBrk="0" hangingPunct="0">
              <a:defRPr i="1">
                <a:solidFill>
                  <a:schemeClr val="tx1"/>
                </a:solidFill>
                <a:latin typeface="Arial" charset="0"/>
                <a:ea typeface="华文细黑" charset="-122"/>
              </a:defRPr>
            </a:lvl5pPr>
            <a:lvl6pPr marL="1885950" indent="-171450" eaLnBrk="0" fontAlgn="base" hangingPunct="0">
              <a:spcBef>
                <a:spcPct val="0"/>
              </a:spcBef>
              <a:spcAft>
                <a:spcPct val="0"/>
              </a:spcAft>
              <a:buFont typeface="Arial" charset="0"/>
              <a:defRPr i="1">
                <a:solidFill>
                  <a:schemeClr val="tx1"/>
                </a:solidFill>
                <a:latin typeface="Arial" charset="0"/>
                <a:ea typeface="华文细黑" charset="-122"/>
              </a:defRPr>
            </a:lvl6pPr>
            <a:lvl7pPr marL="2228850" indent="-171450" eaLnBrk="0" fontAlgn="base" hangingPunct="0">
              <a:spcBef>
                <a:spcPct val="0"/>
              </a:spcBef>
              <a:spcAft>
                <a:spcPct val="0"/>
              </a:spcAft>
              <a:buFont typeface="Arial" charset="0"/>
              <a:defRPr i="1">
                <a:solidFill>
                  <a:schemeClr val="tx1"/>
                </a:solidFill>
                <a:latin typeface="Arial" charset="0"/>
                <a:ea typeface="华文细黑" charset="-122"/>
              </a:defRPr>
            </a:lvl7pPr>
            <a:lvl8pPr marL="2571750" indent="-171450" eaLnBrk="0" fontAlgn="base" hangingPunct="0">
              <a:spcBef>
                <a:spcPct val="0"/>
              </a:spcBef>
              <a:spcAft>
                <a:spcPct val="0"/>
              </a:spcAft>
              <a:buFont typeface="Arial" charset="0"/>
              <a:defRPr i="1">
                <a:solidFill>
                  <a:schemeClr val="tx1"/>
                </a:solidFill>
                <a:latin typeface="Arial" charset="0"/>
                <a:ea typeface="华文细黑" charset="-122"/>
              </a:defRPr>
            </a:lvl8pPr>
            <a:lvl9pPr marL="2914650" indent="-171450" eaLnBrk="0" fontAlgn="base" hangingPunct="0">
              <a:spcBef>
                <a:spcPct val="0"/>
              </a:spcBef>
              <a:spcAft>
                <a:spcPct val="0"/>
              </a:spcAft>
              <a:buFont typeface="Arial" charset="0"/>
              <a:defRPr i="1">
                <a:solidFill>
                  <a:schemeClr val="tx1"/>
                </a:solidFill>
                <a:latin typeface="Arial" charset="0"/>
                <a:ea typeface="华文细黑" charset="-122"/>
              </a:defRPr>
            </a:lvl9pPr>
          </a:lstStyle>
          <a:p>
            <a:pPr defTabSz="685800" fontAlgn="auto">
              <a:spcBef>
                <a:spcPts val="0"/>
              </a:spcBef>
              <a:spcAft>
                <a:spcPts val="0"/>
              </a:spcAft>
            </a:pPr>
            <a:endParaRPr lang="de-DE" altLang="en-US" sz="1350" dirty="0">
              <a:solidFill>
                <a:srgbClr val="676767"/>
              </a:solidFill>
              <a:cs typeface="+mn-cs"/>
            </a:endParaRPr>
          </a:p>
          <a:p>
            <a:pPr defTabSz="685800" fontAlgn="auto">
              <a:spcBef>
                <a:spcPts val="0"/>
              </a:spcBef>
              <a:spcAft>
                <a:spcPts val="0"/>
              </a:spcAft>
            </a:pPr>
            <a:endParaRPr lang="de-DE" altLang="en-US" sz="1350" dirty="0">
              <a:solidFill>
                <a:srgbClr val="676767"/>
              </a:solidFill>
              <a:cs typeface="+mn-cs"/>
            </a:endParaRPr>
          </a:p>
          <a:p>
            <a:pPr defTabSz="685800" fontAlgn="auto">
              <a:spcBef>
                <a:spcPts val="0"/>
              </a:spcBef>
              <a:spcAft>
                <a:spcPts val="0"/>
              </a:spcAft>
            </a:pPr>
            <a:endParaRPr lang="de-DE" altLang="en-US" sz="1350" dirty="0">
              <a:solidFill>
                <a:srgbClr val="676767"/>
              </a:solidFill>
              <a:cs typeface="+mn-cs"/>
            </a:endParaRPr>
          </a:p>
          <a:p>
            <a:pPr defTabSz="685800" fontAlgn="auto">
              <a:spcBef>
                <a:spcPts val="0"/>
              </a:spcBef>
              <a:spcAft>
                <a:spcPts val="0"/>
              </a:spcAft>
            </a:pPr>
            <a:endParaRPr lang="de-DE" altLang="en-US" sz="1350" dirty="0">
              <a:solidFill>
                <a:srgbClr val="676767"/>
              </a:solidFill>
              <a:cs typeface="+mn-cs"/>
            </a:endParaRPr>
          </a:p>
        </p:txBody>
      </p:sp>
      <p:pic>
        <p:nvPicPr>
          <p:cNvPr id="1229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140" y="2835474"/>
            <a:ext cx="3811049" cy="1773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2741" y="2835474"/>
            <a:ext cx="3356091" cy="189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410CF93D-C26C-6E47-A281-3B0830D4A877}"/>
              </a:ext>
            </a:extLst>
          </p:cNvPr>
          <p:cNvSpPr txBox="1"/>
          <p:nvPr/>
        </p:nvSpPr>
        <p:spPr>
          <a:xfrm>
            <a:off x="95416" y="914400"/>
            <a:ext cx="8269357" cy="1754326"/>
          </a:xfrm>
          <a:prstGeom prst="rect">
            <a:avLst/>
          </a:prstGeom>
          <a:noFill/>
        </p:spPr>
        <p:txBody>
          <a:bodyPr wrap="square" rtlCol="0">
            <a:spAutoFit/>
          </a:bodyPr>
          <a:lstStyle/>
          <a:p>
            <a:pPr eaLnBrk="1" hangingPunct="1"/>
            <a:endParaRPr lang="en-GB" altLang="zh-CN" dirty="0"/>
          </a:p>
          <a:p>
            <a:pPr eaLnBrk="1" hangingPunct="1"/>
            <a:endParaRPr lang="en-GB" altLang="zh-CN" dirty="0"/>
          </a:p>
          <a:p>
            <a:pPr marL="742950" lvl="1" indent="-285750">
              <a:buFont typeface="Arial" panose="020B0604020202020204" pitchFamily="34" charset="0"/>
              <a:buChar char="•"/>
            </a:pPr>
            <a:r>
              <a:rPr lang="zh-CN" altLang="en-US" dirty="0"/>
              <a:t>DevOps is especially complementary to the Agile software development process.</a:t>
            </a:r>
          </a:p>
          <a:p>
            <a:pPr marL="742950" lvl="1" indent="-285750">
              <a:buFont typeface="Arial" panose="020B0604020202020204" pitchFamily="34" charset="0"/>
              <a:buChar char="•"/>
            </a:pPr>
            <a:r>
              <a:rPr lang="zh-CN" altLang="en-US" dirty="0"/>
              <a:t>DevOps enables a far more continuous flow of work into IT Operations.</a:t>
            </a:r>
          </a:p>
          <a:p>
            <a:endParaRPr lang="en-US" dirty="0"/>
          </a:p>
        </p:txBody>
      </p:sp>
    </p:spTree>
    <p:extLst>
      <p:ext uri="{BB962C8B-B14F-4D97-AF65-F5344CB8AC3E}">
        <p14:creationId xmlns:p14="http://schemas.microsoft.com/office/powerpoint/2010/main" val="976892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9ADC0C94-CD2D-2847-A4C5-3BBB6D430FBB}"/>
              </a:ext>
            </a:extLst>
          </p:cNvPr>
          <p:cNvPicPr>
            <a:picLocks noChangeAspect="1"/>
          </p:cNvPicPr>
          <p:nvPr/>
        </p:nvPicPr>
        <p:blipFill>
          <a:blip r:embed="rId2"/>
          <a:stretch>
            <a:fillRect/>
          </a:stretch>
        </p:blipFill>
        <p:spPr>
          <a:xfrm>
            <a:off x="83985" y="1584558"/>
            <a:ext cx="9144000" cy="1183984"/>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6B7AF47-92A3-5740-98ED-954FBF6B2302}"/>
              </a:ext>
            </a:extLst>
          </p:cNvPr>
          <p:cNvPicPr>
            <a:picLocks noChangeAspect="1"/>
          </p:cNvPicPr>
          <p:nvPr/>
        </p:nvPicPr>
        <p:blipFill rotWithShape="1">
          <a:blip r:embed="rId3"/>
          <a:srcRect l="-1" t="72404" r="15526"/>
          <a:stretch/>
        </p:blipFill>
        <p:spPr>
          <a:xfrm>
            <a:off x="83985" y="3285419"/>
            <a:ext cx="5267244" cy="696092"/>
          </a:xfrm>
          <a:prstGeom prst="rect">
            <a:avLst/>
          </a:prstGeom>
        </p:spPr>
      </p:pic>
      <p:pic>
        <p:nvPicPr>
          <p:cNvPr id="10" name="Picture 9" descr="A picture containing knife&#10;&#10;Description automatically generated">
            <a:extLst>
              <a:ext uri="{FF2B5EF4-FFF2-40B4-BE49-F238E27FC236}">
                <a16:creationId xmlns:a16="http://schemas.microsoft.com/office/drawing/2014/main" id="{0A77DBE6-D3DF-0347-BB78-68287457E537}"/>
              </a:ext>
            </a:extLst>
          </p:cNvPr>
          <p:cNvPicPr>
            <a:picLocks noChangeAspect="1"/>
          </p:cNvPicPr>
          <p:nvPr/>
        </p:nvPicPr>
        <p:blipFill>
          <a:blip r:embed="rId4"/>
          <a:stretch>
            <a:fillRect/>
          </a:stretch>
        </p:blipFill>
        <p:spPr>
          <a:xfrm>
            <a:off x="-3479" y="0"/>
            <a:ext cx="5235437" cy="1392302"/>
          </a:xfrm>
          <a:prstGeom prst="rect">
            <a:avLst/>
          </a:prstGeom>
        </p:spPr>
      </p:pic>
      <p:pic>
        <p:nvPicPr>
          <p:cNvPr id="4" name="Picture 3" descr="A picture containing bird, tree, flower&#10;&#10;Description automatically generated">
            <a:extLst>
              <a:ext uri="{FF2B5EF4-FFF2-40B4-BE49-F238E27FC236}">
                <a16:creationId xmlns:a16="http://schemas.microsoft.com/office/drawing/2014/main" id="{B9E18226-59AC-0846-B17B-8964D98E6F55}"/>
              </a:ext>
            </a:extLst>
          </p:cNvPr>
          <p:cNvPicPr>
            <a:picLocks noChangeAspect="1"/>
          </p:cNvPicPr>
          <p:nvPr/>
        </p:nvPicPr>
        <p:blipFill>
          <a:blip r:embed="rId5"/>
          <a:stretch>
            <a:fillRect/>
          </a:stretch>
        </p:blipFill>
        <p:spPr>
          <a:xfrm>
            <a:off x="4802587" y="3213428"/>
            <a:ext cx="4117892" cy="1536167"/>
          </a:xfrm>
          <a:prstGeom prst="rect">
            <a:avLst/>
          </a:prstGeom>
        </p:spPr>
      </p:pic>
    </p:spTree>
    <p:extLst>
      <p:ext uri="{BB962C8B-B14F-4D97-AF65-F5344CB8AC3E}">
        <p14:creationId xmlns:p14="http://schemas.microsoft.com/office/powerpoint/2010/main" val="1743451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latin typeface="Arial" charset="0"/>
              </a:rPr>
              <a:t>Stuart Traynor</a:t>
            </a:r>
          </a:p>
        </p:txBody>
      </p:sp>
      <p:sp>
        <p:nvSpPr>
          <p:cNvPr id="3" name="Text Placeholder 2"/>
          <p:cNvSpPr>
            <a:spLocks noGrp="1"/>
          </p:cNvSpPr>
          <p:nvPr>
            <p:ph type="body" sz="quarter" idx="11"/>
          </p:nvPr>
        </p:nvSpPr>
        <p:spPr/>
        <p:txBody>
          <a:bodyPr/>
          <a:lstStyle/>
          <a:p>
            <a:r>
              <a:rPr lang="en-US" dirty="0"/>
              <a:t>Systems Engineer</a:t>
            </a:r>
          </a:p>
        </p:txBody>
      </p:sp>
      <p:sp>
        <p:nvSpPr>
          <p:cNvPr id="4" name="Text Placeholder 3"/>
          <p:cNvSpPr>
            <a:spLocks noGrp="1"/>
          </p:cNvSpPr>
          <p:nvPr>
            <p:ph type="body" sz="quarter" idx="12"/>
          </p:nvPr>
        </p:nvSpPr>
        <p:spPr/>
        <p:txBody>
          <a:bodyPr/>
          <a:lstStyle/>
          <a:p>
            <a:r>
              <a:rPr lang="en-US" dirty="0">
                <a:latin typeface="Arial" charset="0"/>
                <a:ea typeface="ＭＳ Ｐゴシック" charset="0"/>
              </a:rPr>
              <a:t>May 2020</a:t>
            </a:r>
          </a:p>
        </p:txBody>
      </p:sp>
      <p:sp>
        <p:nvSpPr>
          <p:cNvPr id="5" name="Text Placeholder 4"/>
          <p:cNvSpPr>
            <a:spLocks noGrp="1"/>
          </p:cNvSpPr>
          <p:nvPr>
            <p:ph type="body" sz="quarter" idx="13"/>
          </p:nvPr>
        </p:nvSpPr>
        <p:spPr/>
        <p:txBody>
          <a:bodyPr/>
          <a:lstStyle/>
          <a:p>
            <a:r>
              <a:rPr lang="en-US" dirty="0"/>
              <a:t>Containers Simplified </a:t>
            </a:r>
          </a:p>
        </p:txBody>
      </p:sp>
      <p:sp>
        <p:nvSpPr>
          <p:cNvPr id="6" name="Title 5"/>
          <p:cNvSpPr>
            <a:spLocks noGrp="1"/>
          </p:cNvSpPr>
          <p:nvPr>
            <p:ph type="ctrTitle"/>
          </p:nvPr>
        </p:nvSpPr>
        <p:spPr/>
        <p:txBody>
          <a:bodyPr/>
          <a:lstStyle/>
          <a:p>
            <a:r>
              <a:rPr lang="en-US" kern="0" dirty="0"/>
              <a:t>Docker 101</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827" y="54069"/>
            <a:ext cx="2738521" cy="2443231"/>
          </a:xfrm>
          <a:prstGeom prst="rect">
            <a:avLst/>
          </a:prstGeom>
        </p:spPr>
      </p:pic>
    </p:spTree>
    <p:extLst>
      <p:ext uri="{BB962C8B-B14F-4D97-AF65-F5344CB8AC3E}">
        <p14:creationId xmlns:p14="http://schemas.microsoft.com/office/powerpoint/2010/main" val="2616170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Why Containers, and why Docker?</a:t>
            </a:r>
          </a:p>
        </p:txBody>
      </p:sp>
    </p:spTree>
    <p:extLst>
      <p:ext uri="{BB962C8B-B14F-4D97-AF65-F5344CB8AC3E}">
        <p14:creationId xmlns:p14="http://schemas.microsoft.com/office/powerpoint/2010/main" val="3560130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2062" y="1347788"/>
            <a:ext cx="6365601" cy="3073400"/>
          </a:xfrm>
        </p:spPr>
      </p:pic>
      <p:sp>
        <p:nvSpPr>
          <p:cNvPr id="3" name="Title 2"/>
          <p:cNvSpPr>
            <a:spLocks noGrp="1"/>
          </p:cNvSpPr>
          <p:nvPr>
            <p:ph type="title"/>
          </p:nvPr>
        </p:nvSpPr>
        <p:spPr/>
        <p:txBody>
          <a:bodyPr/>
          <a:lstStyle/>
          <a:p>
            <a:r>
              <a:rPr lang="en-US" dirty="0"/>
              <a:t>The Cargo Transport problem</a:t>
            </a:r>
          </a:p>
        </p:txBody>
      </p:sp>
    </p:spTree>
    <p:extLst>
      <p:ext uri="{BB962C8B-B14F-4D97-AF65-F5344CB8AC3E}">
        <p14:creationId xmlns:p14="http://schemas.microsoft.com/office/powerpoint/2010/main" val="380190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2294" y="1347788"/>
            <a:ext cx="5405138" cy="3073400"/>
          </a:xfrm>
        </p:spPr>
      </p:pic>
      <p:sp>
        <p:nvSpPr>
          <p:cNvPr id="3" name="Title 2"/>
          <p:cNvSpPr>
            <a:spLocks noGrp="1"/>
          </p:cNvSpPr>
          <p:nvPr>
            <p:ph type="title"/>
          </p:nvPr>
        </p:nvSpPr>
        <p:spPr/>
        <p:txBody>
          <a:bodyPr/>
          <a:lstStyle/>
          <a:p>
            <a:r>
              <a:rPr lang="en-US" dirty="0"/>
              <a:t>The matrix from hell</a:t>
            </a:r>
          </a:p>
        </p:txBody>
      </p:sp>
    </p:spTree>
    <p:extLst>
      <p:ext uri="{BB962C8B-B14F-4D97-AF65-F5344CB8AC3E}">
        <p14:creationId xmlns:p14="http://schemas.microsoft.com/office/powerpoint/2010/main" val="84183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6544" y="1347788"/>
            <a:ext cx="4576637" cy="3073400"/>
          </a:xfrm>
        </p:spPr>
      </p:pic>
      <p:sp>
        <p:nvSpPr>
          <p:cNvPr id="3" name="Title 2"/>
          <p:cNvSpPr>
            <a:spLocks noGrp="1"/>
          </p:cNvSpPr>
          <p:nvPr>
            <p:ph type="title"/>
          </p:nvPr>
        </p:nvSpPr>
        <p:spPr/>
        <p:txBody>
          <a:bodyPr/>
          <a:lstStyle/>
          <a:p>
            <a:r>
              <a:rPr lang="en-US" dirty="0"/>
              <a:t>In our terms…</a:t>
            </a:r>
          </a:p>
        </p:txBody>
      </p:sp>
    </p:spTree>
    <p:extLst>
      <p:ext uri="{BB962C8B-B14F-4D97-AF65-F5344CB8AC3E}">
        <p14:creationId xmlns:p14="http://schemas.microsoft.com/office/powerpoint/2010/main" val="171905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0961" y="1347788"/>
            <a:ext cx="6667804" cy="3073400"/>
          </a:xfrm>
        </p:spPr>
      </p:pic>
      <p:sp>
        <p:nvSpPr>
          <p:cNvPr id="3" name="Title 2"/>
          <p:cNvSpPr>
            <a:spLocks noGrp="1"/>
          </p:cNvSpPr>
          <p:nvPr>
            <p:ph type="title"/>
          </p:nvPr>
        </p:nvSpPr>
        <p:spPr/>
        <p:txBody>
          <a:bodyPr/>
          <a:lstStyle/>
          <a:p>
            <a:r>
              <a:rPr lang="en-US" dirty="0"/>
              <a:t>Solution: Intermodal shipping solution</a:t>
            </a:r>
          </a:p>
        </p:txBody>
      </p:sp>
    </p:spTree>
    <p:extLst>
      <p:ext uri="{BB962C8B-B14F-4D97-AF65-F5344CB8AC3E}">
        <p14:creationId xmlns:p14="http://schemas.microsoft.com/office/powerpoint/2010/main" val="8526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9385" y="1347788"/>
            <a:ext cx="6730956" cy="3073400"/>
          </a:xfrm>
        </p:spPr>
      </p:pic>
      <p:sp>
        <p:nvSpPr>
          <p:cNvPr id="3" name="Title 2"/>
          <p:cNvSpPr>
            <a:spLocks noGrp="1"/>
          </p:cNvSpPr>
          <p:nvPr>
            <p:ph type="title"/>
          </p:nvPr>
        </p:nvSpPr>
        <p:spPr/>
        <p:txBody>
          <a:bodyPr/>
          <a:lstStyle/>
          <a:p>
            <a:r>
              <a:rPr lang="en-US" dirty="0"/>
              <a:t>In our terms again…</a:t>
            </a:r>
          </a:p>
        </p:txBody>
      </p:sp>
    </p:spTree>
    <p:extLst>
      <p:ext uri="{BB962C8B-B14F-4D97-AF65-F5344CB8AC3E}">
        <p14:creationId xmlns:p14="http://schemas.microsoft.com/office/powerpoint/2010/main" val="405676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0792" y="1347788"/>
            <a:ext cx="4528142" cy="3073400"/>
          </a:xfrm>
        </p:spPr>
      </p:pic>
      <p:sp>
        <p:nvSpPr>
          <p:cNvPr id="3" name="Title 2"/>
          <p:cNvSpPr>
            <a:spLocks noGrp="1"/>
          </p:cNvSpPr>
          <p:nvPr>
            <p:ph type="title"/>
          </p:nvPr>
        </p:nvSpPr>
        <p:spPr/>
        <p:txBody>
          <a:bodyPr/>
          <a:lstStyle/>
          <a:p>
            <a:r>
              <a:rPr lang="en-US" dirty="0"/>
              <a:t>Docker eliminates the Matrix from Hell</a:t>
            </a:r>
          </a:p>
        </p:txBody>
      </p:sp>
    </p:spTree>
    <p:extLst>
      <p:ext uri="{BB962C8B-B14F-4D97-AF65-F5344CB8AC3E}">
        <p14:creationId xmlns:p14="http://schemas.microsoft.com/office/powerpoint/2010/main" val="68881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F86B495-88C2-2B4F-B3E0-8249960158B8}"/>
              </a:ext>
            </a:extLst>
          </p:cNvPr>
          <p:cNvSpPr>
            <a:spLocks noGrp="1"/>
          </p:cNvSpPr>
          <p:nvPr>
            <p:ph type="body" sz="quarter" idx="10"/>
          </p:nvPr>
        </p:nvSpPr>
        <p:spPr>
          <a:xfrm>
            <a:off x="437766" y="1073150"/>
            <a:ext cx="8345488" cy="3168210"/>
          </a:xfrm>
        </p:spPr>
        <p:txBody>
          <a:bodyPr/>
          <a:lstStyle/>
          <a:p>
            <a:r>
              <a:rPr lang="en-US" sz="1600" i="1" dirty="0"/>
              <a:t>Introduction: 5 minutes 9:15 (</a:t>
            </a:r>
            <a:r>
              <a:rPr lang="en-US" sz="1600" i="1" dirty="0" err="1"/>
              <a:t>Zsolt</a:t>
            </a:r>
            <a:r>
              <a:rPr lang="en-US" sz="1600" i="1" dirty="0"/>
              <a:t>)</a:t>
            </a:r>
          </a:p>
          <a:p>
            <a:r>
              <a:rPr lang="en-US" sz="1600" i="1" dirty="0"/>
              <a:t>What is DevOps and why now?: 15 minutes (Stuart</a:t>
            </a:r>
          </a:p>
          <a:p>
            <a:r>
              <a:rPr lang="en-US" sz="1600" i="1" dirty="0"/>
              <a:t>Break</a:t>
            </a:r>
          </a:p>
          <a:p>
            <a:r>
              <a:rPr lang="en-US" sz="1600" i="1" dirty="0"/>
              <a:t>Docker 101 Presentation: 20-30 minutes (Stuart)</a:t>
            </a:r>
          </a:p>
          <a:p>
            <a:r>
              <a:rPr lang="en-US" sz="1600" i="1" dirty="0"/>
              <a:t>Docker 101 – Lab: 20 minutes (</a:t>
            </a:r>
            <a:r>
              <a:rPr lang="en-US" sz="1600" i="1" dirty="0" err="1"/>
              <a:t>Zsolt</a:t>
            </a:r>
            <a:r>
              <a:rPr lang="en-US" sz="1600" i="1" dirty="0"/>
              <a:t>)</a:t>
            </a:r>
          </a:p>
          <a:p>
            <a:r>
              <a:rPr lang="en-US" sz="1600" i="1" dirty="0"/>
              <a:t>Break</a:t>
            </a:r>
          </a:p>
          <a:p>
            <a:r>
              <a:rPr lang="en-US" sz="1600" i="1" dirty="0"/>
              <a:t>Linux 101 Presentation/Lab: 30-40 minutes (Stuart)</a:t>
            </a:r>
          </a:p>
          <a:p>
            <a:r>
              <a:rPr lang="en-US" sz="1600" i="1" dirty="0"/>
              <a:t>Docker 201 – Lab: 30 minutes (</a:t>
            </a:r>
            <a:r>
              <a:rPr lang="en-US" sz="1600" i="1" dirty="0" err="1"/>
              <a:t>Zsolt</a:t>
            </a:r>
            <a:r>
              <a:rPr lang="en-US" sz="1600" i="1" dirty="0"/>
              <a:t>)</a:t>
            </a:r>
          </a:p>
          <a:p>
            <a:r>
              <a:rPr lang="en-US" sz="1600" i="1" dirty="0"/>
              <a:t>Break</a:t>
            </a:r>
          </a:p>
          <a:p>
            <a:r>
              <a:rPr lang="en-US" sz="1600" i="1" dirty="0"/>
              <a:t>Deploying to </a:t>
            </a:r>
            <a:r>
              <a:rPr lang="en-US" sz="1600" i="1"/>
              <a:t>cloud services e.g. </a:t>
            </a:r>
            <a:r>
              <a:rPr lang="en-US" sz="1600" i="1" dirty="0"/>
              <a:t>Heroku  – Lab: 40 minutes (Stuart)</a:t>
            </a:r>
          </a:p>
        </p:txBody>
      </p:sp>
      <p:sp>
        <p:nvSpPr>
          <p:cNvPr id="5" name="Title 4">
            <a:extLst>
              <a:ext uri="{FF2B5EF4-FFF2-40B4-BE49-F238E27FC236}">
                <a16:creationId xmlns:a16="http://schemas.microsoft.com/office/drawing/2014/main" id="{6642E5BD-86D6-7B47-9A6A-3ABAC08EBEBD}"/>
              </a:ext>
            </a:extLst>
          </p:cNvPr>
          <p:cNvSpPr>
            <a:spLocks noGrp="1"/>
          </p:cNvSpPr>
          <p:nvPr>
            <p:ph type="title"/>
          </p:nvPr>
        </p:nvSpPr>
        <p:spPr/>
        <p:txBody>
          <a:bodyPr/>
          <a:lstStyle/>
          <a:p>
            <a:r>
              <a:rPr lang="en-US" dirty="0"/>
              <a:t>Agenda – Introduction to DevOps</a:t>
            </a:r>
          </a:p>
        </p:txBody>
      </p:sp>
    </p:spTree>
    <p:extLst>
      <p:ext uri="{BB962C8B-B14F-4D97-AF65-F5344CB8AC3E}">
        <p14:creationId xmlns:p14="http://schemas.microsoft.com/office/powerpoint/2010/main" val="2209382491"/>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94" y="1518063"/>
            <a:ext cx="9139604" cy="2952337"/>
          </a:xfrm>
        </p:spPr>
      </p:pic>
      <p:sp>
        <p:nvSpPr>
          <p:cNvPr id="3" name="Title 2"/>
          <p:cNvSpPr>
            <a:spLocks noGrp="1"/>
          </p:cNvSpPr>
          <p:nvPr>
            <p:ph type="title"/>
          </p:nvPr>
        </p:nvSpPr>
        <p:spPr/>
        <p:txBody>
          <a:bodyPr/>
          <a:lstStyle/>
          <a:p>
            <a:r>
              <a:rPr lang="en-US" b="1" dirty="0"/>
              <a:t>Why it Works: Separation of Concerns</a:t>
            </a:r>
            <a:endParaRPr lang="en-US" dirty="0"/>
          </a:p>
        </p:txBody>
      </p:sp>
    </p:spTree>
    <p:extLst>
      <p:ext uri="{BB962C8B-B14F-4D97-AF65-F5344CB8AC3E}">
        <p14:creationId xmlns:p14="http://schemas.microsoft.com/office/powerpoint/2010/main" val="168373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2800" dirty="0"/>
              <a:t>Virtually any distribution with a 2.6.32+ kernel</a:t>
            </a:r>
          </a:p>
          <a:p>
            <a:r>
              <a:rPr lang="en-US" sz="2800" dirty="0"/>
              <a:t>Red Hat/Docker collaboration to make work across RHEL 6.4+, Fedora, and other members</a:t>
            </a:r>
          </a:p>
          <a:p>
            <a:r>
              <a:rPr lang="en-US" sz="2800" dirty="0"/>
              <a:t>CoreOS—Small core OS purpose built with Docker</a:t>
            </a:r>
          </a:p>
          <a:p>
            <a:endParaRPr lang="en-US" dirty="0"/>
          </a:p>
        </p:txBody>
      </p:sp>
      <p:sp>
        <p:nvSpPr>
          <p:cNvPr id="3" name="Title 2"/>
          <p:cNvSpPr>
            <a:spLocks noGrp="1"/>
          </p:cNvSpPr>
          <p:nvPr>
            <p:ph type="title"/>
          </p:nvPr>
        </p:nvSpPr>
        <p:spPr/>
        <p:txBody>
          <a:bodyPr/>
          <a:lstStyle/>
          <a:p>
            <a:r>
              <a:rPr lang="en-US" dirty="0"/>
              <a:t>Operating systems</a:t>
            </a:r>
          </a:p>
        </p:txBody>
      </p:sp>
    </p:spTree>
    <p:extLst>
      <p:ext uri="{BB962C8B-B14F-4D97-AF65-F5344CB8AC3E}">
        <p14:creationId xmlns:p14="http://schemas.microsoft.com/office/powerpoint/2010/main" val="2136792527"/>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Docker Platform</a:t>
            </a:r>
          </a:p>
        </p:txBody>
      </p:sp>
    </p:spTree>
    <p:extLst>
      <p:ext uri="{BB962C8B-B14F-4D97-AF65-F5344CB8AC3E}">
        <p14:creationId xmlns:p14="http://schemas.microsoft.com/office/powerpoint/2010/main" val="1612421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8346" y="1347788"/>
            <a:ext cx="5893033" cy="3073400"/>
          </a:xfrm>
        </p:spPr>
      </p:pic>
      <p:sp>
        <p:nvSpPr>
          <p:cNvPr id="4" name="Title 3"/>
          <p:cNvSpPr>
            <a:spLocks noGrp="1"/>
          </p:cNvSpPr>
          <p:nvPr>
            <p:ph type="title"/>
          </p:nvPr>
        </p:nvSpPr>
        <p:spPr/>
        <p:txBody>
          <a:bodyPr/>
          <a:lstStyle/>
          <a:p>
            <a:r>
              <a:rPr lang="en-US" dirty="0"/>
              <a:t>VMs vs Containers</a:t>
            </a:r>
          </a:p>
        </p:txBody>
      </p:sp>
    </p:spTree>
    <p:extLst>
      <p:ext uri="{BB962C8B-B14F-4D97-AF65-F5344CB8AC3E}">
        <p14:creationId xmlns:p14="http://schemas.microsoft.com/office/powerpoint/2010/main" val="186202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0128" y="1347788"/>
            <a:ext cx="6429470" cy="3073400"/>
          </a:xfrm>
        </p:spPr>
      </p:pic>
      <p:sp>
        <p:nvSpPr>
          <p:cNvPr id="3" name="Title 2"/>
          <p:cNvSpPr>
            <a:spLocks noGrp="1"/>
          </p:cNvSpPr>
          <p:nvPr>
            <p:ph type="title"/>
          </p:nvPr>
        </p:nvSpPr>
        <p:spPr/>
        <p:txBody>
          <a:bodyPr/>
          <a:lstStyle/>
          <a:p>
            <a:r>
              <a:rPr lang="en-US" dirty="0"/>
              <a:t>Basics of Docker System</a:t>
            </a:r>
          </a:p>
        </p:txBody>
      </p:sp>
    </p:spTree>
    <p:extLst>
      <p:ext uri="{BB962C8B-B14F-4D97-AF65-F5344CB8AC3E}">
        <p14:creationId xmlns:p14="http://schemas.microsoft.com/office/powerpoint/2010/main" val="26247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1800" dirty="0"/>
              <a:t>FROM ubuntu:14.04</a:t>
            </a:r>
          </a:p>
          <a:p>
            <a:r>
              <a:rPr lang="en-US" sz="1800" dirty="0"/>
              <a:t>MAINTAINER Stuart Traynor </a:t>
            </a:r>
            <a:r>
              <a:rPr lang="en-US" sz="1800" dirty="0" err="1"/>
              <a:t>sttrayno@cisco.com</a:t>
            </a:r>
            <a:endParaRPr lang="en-US" sz="1800" dirty="0"/>
          </a:p>
          <a:p>
            <a:r>
              <a:rPr lang="en-US" sz="1800" dirty="0"/>
              <a:t>RUN apt-get update</a:t>
            </a:r>
          </a:p>
          <a:p>
            <a:r>
              <a:rPr lang="en-US" sz="1800" dirty="0"/>
              <a:t>RUN apt-get install -y </a:t>
            </a:r>
            <a:r>
              <a:rPr lang="en-US" sz="1800" dirty="0" err="1"/>
              <a:t>nginx</a:t>
            </a:r>
            <a:endParaRPr lang="en-US" sz="1800" dirty="0"/>
          </a:p>
          <a:p>
            <a:r>
              <a:rPr lang="en-US" sz="1800" dirty="0"/>
              <a:t>RUN echo 'Hi, I am in your container' \</a:t>
            </a:r>
          </a:p>
          <a:p>
            <a:r>
              <a:rPr lang="en-US" sz="1800" dirty="0"/>
              <a:t>         &gt; /</a:t>
            </a:r>
            <a:r>
              <a:rPr lang="en-US" sz="1800" dirty="0" err="1"/>
              <a:t>usr</a:t>
            </a:r>
            <a:r>
              <a:rPr lang="en-US" sz="1800" dirty="0"/>
              <a:t>/share/</a:t>
            </a:r>
            <a:r>
              <a:rPr lang="en-US" sz="1800" dirty="0" err="1"/>
              <a:t>nginx</a:t>
            </a:r>
            <a:r>
              <a:rPr lang="en-US" sz="1800" dirty="0"/>
              <a:t>/html/</a:t>
            </a:r>
            <a:r>
              <a:rPr lang="en-US" sz="1800" dirty="0" err="1"/>
              <a:t>index.htmlCMD</a:t>
            </a:r>
            <a:r>
              <a:rPr lang="en-US" sz="1800" dirty="0"/>
              <a:t> ["</a:t>
            </a:r>
            <a:r>
              <a:rPr lang="en-US" sz="1800" dirty="0" err="1"/>
              <a:t>nginx</a:t>
            </a:r>
            <a:r>
              <a:rPr lang="en-US" sz="1800" dirty="0"/>
              <a:t>", "-g", "daemon off;" ]</a:t>
            </a:r>
          </a:p>
          <a:p>
            <a:r>
              <a:rPr lang="en-US" sz="1800" dirty="0"/>
              <a:t>EXPOSE 80</a:t>
            </a:r>
          </a:p>
        </p:txBody>
      </p:sp>
      <p:sp>
        <p:nvSpPr>
          <p:cNvPr id="3" name="Title 2"/>
          <p:cNvSpPr>
            <a:spLocks noGrp="1"/>
          </p:cNvSpPr>
          <p:nvPr>
            <p:ph type="title"/>
          </p:nvPr>
        </p:nvSpPr>
        <p:spPr/>
        <p:txBody>
          <a:bodyPr/>
          <a:lstStyle/>
          <a:p>
            <a:r>
              <a:rPr lang="en-US" dirty="0" err="1"/>
              <a:t>Dockerfile</a:t>
            </a:r>
            <a:endParaRPr lang="en-US" dirty="0"/>
          </a:p>
        </p:txBody>
      </p:sp>
    </p:spTree>
    <p:extLst>
      <p:ext uri="{BB962C8B-B14F-4D97-AF65-F5344CB8AC3E}">
        <p14:creationId xmlns:p14="http://schemas.microsoft.com/office/powerpoint/2010/main" val="3286504975"/>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5041" y="1347788"/>
            <a:ext cx="5299644" cy="3073400"/>
          </a:xfrm>
        </p:spPr>
      </p:pic>
      <p:sp>
        <p:nvSpPr>
          <p:cNvPr id="3" name="Title 2"/>
          <p:cNvSpPr>
            <a:spLocks noGrp="1"/>
          </p:cNvSpPr>
          <p:nvPr>
            <p:ph type="title"/>
          </p:nvPr>
        </p:nvSpPr>
        <p:spPr/>
        <p:txBody>
          <a:bodyPr/>
          <a:lstStyle/>
          <a:p>
            <a:r>
              <a:rPr lang="en-US" dirty="0"/>
              <a:t>Changes and Updates</a:t>
            </a:r>
          </a:p>
        </p:txBody>
      </p:sp>
    </p:spTree>
    <p:extLst>
      <p:ext uri="{BB962C8B-B14F-4D97-AF65-F5344CB8AC3E}">
        <p14:creationId xmlns:p14="http://schemas.microsoft.com/office/powerpoint/2010/main" val="352481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a:xfrm>
            <a:off x="2502568" y="4928165"/>
            <a:ext cx="3403140" cy="154518"/>
          </a:xfrm>
        </p:spPr>
        <p:txBody>
          <a:bodyPr/>
          <a:lstStyle/>
          <a:p>
            <a:r>
              <a:rPr lang="en-US"/>
              <a:t>DEVNET-2042 | Matt Johnson | @mattdashj | @ciscodevnet</a:t>
            </a:r>
            <a:endParaRPr lang="en-US" dirty="0"/>
          </a:p>
        </p:txBody>
      </p:sp>
      <p:sp>
        <p:nvSpPr>
          <p:cNvPr id="2" name="Title 1"/>
          <p:cNvSpPr>
            <a:spLocks noGrp="1"/>
          </p:cNvSpPr>
          <p:nvPr>
            <p:ph type="title"/>
          </p:nvPr>
        </p:nvSpPr>
        <p:spPr>
          <a:xfrm>
            <a:off x="172054" y="345849"/>
            <a:ext cx="8513064" cy="434974"/>
          </a:xfrm>
        </p:spPr>
        <p:txBody>
          <a:bodyPr/>
          <a:lstStyle/>
          <a:p>
            <a:r>
              <a:rPr lang="en-US" sz="4000" dirty="0">
                <a:solidFill>
                  <a:schemeClr val="tx1"/>
                </a:solidFill>
              </a:rPr>
              <a:t>The Docker toolchain</a:t>
            </a:r>
          </a:p>
        </p:txBody>
      </p:sp>
      <p:cxnSp>
        <p:nvCxnSpPr>
          <p:cNvPr id="58" name="Straight Connector 57"/>
          <p:cNvCxnSpPr/>
          <p:nvPr/>
        </p:nvCxnSpPr>
        <p:spPr bwMode="auto">
          <a:xfrm flipH="1">
            <a:off x="199459" y="2162421"/>
            <a:ext cx="1" cy="612148"/>
          </a:xfrm>
          <a:prstGeom prst="line">
            <a:avLst/>
          </a:prstGeom>
          <a:solidFill>
            <a:srgbClr val="0183B7"/>
          </a:solidFill>
          <a:ln w="25400" cap="flat" cmpd="sng" algn="ctr">
            <a:solidFill>
              <a:schemeClr val="bg2"/>
            </a:solidFill>
            <a:prstDash val="solid"/>
            <a:round/>
            <a:headEnd type="none" w="med" len="med"/>
            <a:tailEnd type="none" w="med" len="med"/>
          </a:ln>
          <a:effectLst/>
        </p:spPr>
      </p:cxnSp>
      <p:sp>
        <p:nvSpPr>
          <p:cNvPr id="64" name="Title 2"/>
          <p:cNvSpPr txBox="1">
            <a:spLocks/>
          </p:cNvSpPr>
          <p:nvPr/>
        </p:nvSpPr>
        <p:spPr bwMode="auto">
          <a:xfrm>
            <a:off x="353447" y="1938156"/>
            <a:ext cx="1476644" cy="1244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2000" b="1" dirty="0">
                <a:solidFill>
                  <a:schemeClr val="tx1"/>
                </a:solidFill>
              </a:rPr>
              <a:t>BUILD TOOLING</a:t>
            </a:r>
          </a:p>
          <a:p>
            <a:r>
              <a:rPr lang="en-US" sz="2000" b="1" dirty="0">
                <a:solidFill>
                  <a:schemeClr val="accent1"/>
                </a:solidFill>
              </a:rPr>
              <a:t>$ </a:t>
            </a:r>
            <a:r>
              <a:rPr lang="en-US" sz="2000" b="1" dirty="0" err="1">
                <a:solidFill>
                  <a:schemeClr val="accent1"/>
                </a:solidFill>
              </a:rPr>
              <a:t>docker</a:t>
            </a:r>
            <a:r>
              <a:rPr lang="en-US" sz="2000" b="1" dirty="0">
                <a:solidFill>
                  <a:schemeClr val="accent1"/>
                </a:solidFill>
              </a:rPr>
              <a:t> build .</a:t>
            </a:r>
          </a:p>
        </p:txBody>
      </p:sp>
      <p:sp>
        <p:nvSpPr>
          <p:cNvPr id="74" name="Title 2"/>
          <p:cNvSpPr txBox="1">
            <a:spLocks/>
          </p:cNvSpPr>
          <p:nvPr/>
        </p:nvSpPr>
        <p:spPr bwMode="auto">
          <a:xfrm>
            <a:off x="1964016" y="2095459"/>
            <a:ext cx="1608292" cy="84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2000" b="1" dirty="0">
                <a:solidFill>
                  <a:schemeClr val="tx1"/>
                </a:solidFill>
              </a:rPr>
              <a:t>STANDARD FORMAT</a:t>
            </a:r>
          </a:p>
          <a:p>
            <a:r>
              <a:rPr lang="en-US" sz="2000" b="1" dirty="0">
                <a:solidFill>
                  <a:schemeClr val="accent1"/>
                </a:solidFill>
              </a:rPr>
              <a:t>$ </a:t>
            </a:r>
            <a:r>
              <a:rPr lang="en-US" sz="2000" b="1" dirty="0" err="1">
                <a:solidFill>
                  <a:schemeClr val="accent1"/>
                </a:solidFill>
              </a:rPr>
              <a:t>docker</a:t>
            </a:r>
            <a:r>
              <a:rPr lang="en-US" sz="2000" b="1" dirty="0">
                <a:solidFill>
                  <a:schemeClr val="accent1"/>
                </a:solidFill>
              </a:rPr>
              <a:t> images</a:t>
            </a:r>
          </a:p>
        </p:txBody>
      </p:sp>
      <p:sp>
        <p:nvSpPr>
          <p:cNvPr id="75" name="Title 2"/>
          <p:cNvSpPr txBox="1">
            <a:spLocks/>
          </p:cNvSpPr>
          <p:nvPr/>
        </p:nvSpPr>
        <p:spPr bwMode="auto">
          <a:xfrm>
            <a:off x="3746359" y="1859820"/>
            <a:ext cx="2154326" cy="128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2000" b="1" dirty="0">
                <a:solidFill>
                  <a:schemeClr val="tx1"/>
                </a:solidFill>
              </a:rPr>
              <a:t>DISTRIBUTION &amp; VERSIONING</a:t>
            </a:r>
          </a:p>
          <a:p>
            <a:r>
              <a:rPr lang="en-US" sz="2000" b="1" dirty="0">
                <a:solidFill>
                  <a:schemeClr val="accent1"/>
                </a:solidFill>
              </a:rPr>
              <a:t>$ </a:t>
            </a:r>
            <a:r>
              <a:rPr lang="en-US" sz="2000" b="1" dirty="0" err="1">
                <a:solidFill>
                  <a:schemeClr val="accent1"/>
                </a:solidFill>
              </a:rPr>
              <a:t>docker</a:t>
            </a:r>
            <a:r>
              <a:rPr lang="en-US" sz="2000" b="1" dirty="0">
                <a:solidFill>
                  <a:schemeClr val="accent1"/>
                </a:solidFill>
              </a:rPr>
              <a:t> push</a:t>
            </a:r>
          </a:p>
          <a:p>
            <a:r>
              <a:rPr lang="en-US" sz="2000" b="1" dirty="0">
                <a:solidFill>
                  <a:schemeClr val="accent1"/>
                </a:solidFill>
              </a:rPr>
              <a:t>$ </a:t>
            </a:r>
            <a:r>
              <a:rPr lang="en-US" sz="2000" b="1" dirty="0" err="1">
                <a:solidFill>
                  <a:schemeClr val="accent1"/>
                </a:solidFill>
              </a:rPr>
              <a:t>docker</a:t>
            </a:r>
            <a:r>
              <a:rPr lang="en-US" sz="2000" b="1" dirty="0">
                <a:solidFill>
                  <a:schemeClr val="accent1"/>
                </a:solidFill>
              </a:rPr>
              <a:t> pull</a:t>
            </a:r>
          </a:p>
        </p:txBody>
      </p:sp>
      <p:sp>
        <p:nvSpPr>
          <p:cNvPr id="77" name="Title 2"/>
          <p:cNvSpPr txBox="1">
            <a:spLocks/>
          </p:cNvSpPr>
          <p:nvPr/>
        </p:nvSpPr>
        <p:spPr bwMode="auto">
          <a:xfrm>
            <a:off x="6508758" y="1859820"/>
            <a:ext cx="1568605" cy="51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2000" b="1">
                <a:solidFill>
                  <a:schemeClr val="tx1"/>
                </a:solidFill>
              </a:rPr>
              <a:t>RUNNING</a:t>
            </a:r>
            <a:endParaRPr lang="en-US" sz="2000" b="1" dirty="0">
              <a:solidFill>
                <a:schemeClr val="tx1"/>
              </a:solidFill>
            </a:endParaRPr>
          </a:p>
        </p:txBody>
      </p:sp>
      <p:sp>
        <p:nvSpPr>
          <p:cNvPr id="4" name="Rectangle 3"/>
          <p:cNvSpPr/>
          <p:nvPr/>
        </p:nvSpPr>
        <p:spPr>
          <a:xfrm>
            <a:off x="5900685" y="2307556"/>
            <a:ext cx="2643672" cy="584775"/>
          </a:xfrm>
          <a:prstGeom prst="rect">
            <a:avLst/>
          </a:prstGeom>
        </p:spPr>
        <p:txBody>
          <a:bodyPr wrap="none">
            <a:spAutoFit/>
          </a:bodyPr>
          <a:lstStyle/>
          <a:p>
            <a:r>
              <a:rPr lang="en-US" sz="3200" b="1" dirty="0">
                <a:solidFill>
                  <a:schemeClr val="accent1"/>
                </a:solidFill>
              </a:rPr>
              <a:t>$ </a:t>
            </a:r>
            <a:r>
              <a:rPr lang="en-US" sz="3200" b="1" dirty="0" err="1">
                <a:solidFill>
                  <a:schemeClr val="accent1"/>
                </a:solidFill>
              </a:rPr>
              <a:t>docker</a:t>
            </a:r>
            <a:r>
              <a:rPr lang="en-US" sz="3200" b="1" dirty="0">
                <a:solidFill>
                  <a:schemeClr val="accent1"/>
                </a:solidFill>
              </a:rPr>
              <a:t> run</a:t>
            </a:r>
          </a:p>
        </p:txBody>
      </p:sp>
      <p:cxnSp>
        <p:nvCxnSpPr>
          <p:cNvPr id="59" name="Straight Connector 58"/>
          <p:cNvCxnSpPr/>
          <p:nvPr/>
        </p:nvCxnSpPr>
        <p:spPr bwMode="auto">
          <a:xfrm flipH="1">
            <a:off x="1804162" y="2210179"/>
            <a:ext cx="1" cy="612148"/>
          </a:xfrm>
          <a:prstGeom prst="line">
            <a:avLst/>
          </a:prstGeom>
          <a:solidFill>
            <a:srgbClr val="0183B7"/>
          </a:solidFill>
          <a:ln w="25400" cap="flat" cmpd="sng" algn="ctr">
            <a:solidFill>
              <a:schemeClr val="bg2"/>
            </a:solidFill>
            <a:prstDash val="solid"/>
            <a:round/>
            <a:headEnd type="none" w="med" len="med"/>
            <a:tailEnd type="none" w="med" len="med"/>
          </a:ln>
          <a:effectLst/>
        </p:spPr>
      </p:cxnSp>
      <p:cxnSp>
        <p:nvCxnSpPr>
          <p:cNvPr id="60" name="Straight Connector 59"/>
          <p:cNvCxnSpPr/>
          <p:nvPr/>
        </p:nvCxnSpPr>
        <p:spPr bwMode="auto">
          <a:xfrm flipH="1">
            <a:off x="3564222" y="2198177"/>
            <a:ext cx="1" cy="612148"/>
          </a:xfrm>
          <a:prstGeom prst="line">
            <a:avLst/>
          </a:prstGeom>
          <a:solidFill>
            <a:srgbClr val="0183B7"/>
          </a:solidFill>
          <a:ln w="25400" cap="flat" cmpd="sng" algn="ctr">
            <a:solidFill>
              <a:schemeClr val="bg2"/>
            </a:solidFill>
            <a:prstDash val="solid"/>
            <a:round/>
            <a:headEnd type="none" w="med" len="med"/>
            <a:tailEnd type="none" w="med" len="med"/>
          </a:ln>
          <a:effectLst/>
        </p:spPr>
      </p:cxnSp>
      <p:cxnSp>
        <p:nvCxnSpPr>
          <p:cNvPr id="61" name="Straight Connector 60"/>
          <p:cNvCxnSpPr/>
          <p:nvPr/>
        </p:nvCxnSpPr>
        <p:spPr bwMode="auto">
          <a:xfrm flipH="1">
            <a:off x="5885048" y="2182648"/>
            <a:ext cx="1" cy="612148"/>
          </a:xfrm>
          <a:prstGeom prst="line">
            <a:avLst/>
          </a:prstGeom>
          <a:solidFill>
            <a:srgbClr val="0183B7"/>
          </a:solidFill>
          <a:ln w="25400" cap="flat" cmpd="sng" algn="ctr">
            <a:solidFill>
              <a:schemeClr val="bg2"/>
            </a:solidFill>
            <a:prstDash val="solid"/>
            <a:round/>
            <a:headEnd type="none" w="med" len="med"/>
            <a:tailEnd type="none" w="med" len="med"/>
          </a:ln>
          <a:effectLst/>
        </p:spPr>
      </p:cxnSp>
      <p:cxnSp>
        <p:nvCxnSpPr>
          <p:cNvPr id="62" name="Straight Connector 61"/>
          <p:cNvCxnSpPr/>
          <p:nvPr/>
        </p:nvCxnSpPr>
        <p:spPr bwMode="auto">
          <a:xfrm flipH="1">
            <a:off x="8685118" y="2198177"/>
            <a:ext cx="1" cy="612148"/>
          </a:xfrm>
          <a:prstGeom prst="line">
            <a:avLst/>
          </a:prstGeom>
          <a:solidFill>
            <a:srgbClr val="0183B7"/>
          </a:solidFill>
          <a:ln w="25400" cap="flat" cmpd="sng" algn="ctr">
            <a:solidFill>
              <a:schemeClr val="bg2"/>
            </a:solidFill>
            <a:prstDash val="solid"/>
            <a:round/>
            <a:headEnd type="none" w="med" len="med"/>
            <a:tailEnd type="none" w="med" len="med"/>
          </a:ln>
          <a:effectLst/>
        </p:spPr>
      </p:cxnSp>
    </p:spTree>
    <p:extLst>
      <p:ext uri="{BB962C8B-B14F-4D97-AF65-F5344CB8AC3E}">
        <p14:creationId xmlns:p14="http://schemas.microsoft.com/office/powerpoint/2010/main" val="46544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71474-C575-7D48-83F7-1BE00B305CE3}"/>
              </a:ext>
            </a:extLst>
          </p:cNvPr>
          <p:cNvSpPr>
            <a:spLocks noGrp="1"/>
          </p:cNvSpPr>
          <p:nvPr>
            <p:ph type="title"/>
          </p:nvPr>
        </p:nvSpPr>
        <p:spPr/>
        <p:txBody>
          <a:bodyPr/>
          <a:lstStyle/>
          <a:p>
            <a:r>
              <a:rPr lang="en-US" dirty="0"/>
              <a:t>Labs</a:t>
            </a:r>
          </a:p>
        </p:txBody>
      </p:sp>
      <p:sp>
        <p:nvSpPr>
          <p:cNvPr id="5" name="Rectangle 4">
            <a:extLst>
              <a:ext uri="{FF2B5EF4-FFF2-40B4-BE49-F238E27FC236}">
                <a16:creationId xmlns:a16="http://schemas.microsoft.com/office/drawing/2014/main" id="{22E89334-EB89-B445-9CC8-8BDFFBBF517F}"/>
              </a:ext>
            </a:extLst>
          </p:cNvPr>
          <p:cNvSpPr/>
          <p:nvPr/>
        </p:nvSpPr>
        <p:spPr>
          <a:xfrm>
            <a:off x="443997" y="1210880"/>
            <a:ext cx="8178800" cy="646331"/>
          </a:xfrm>
          <a:prstGeom prst="rect">
            <a:avLst/>
          </a:prstGeom>
        </p:spPr>
        <p:txBody>
          <a:bodyPr wrap="square">
            <a:spAutoFit/>
          </a:bodyPr>
          <a:lstStyle/>
          <a:p>
            <a:r>
              <a:rPr lang="en-US" dirty="0"/>
              <a:t>https://</a:t>
            </a:r>
            <a:r>
              <a:rPr lang="en-US" dirty="0" err="1"/>
              <a:t>learninglabs.cisco.com</a:t>
            </a:r>
            <a:r>
              <a:rPr lang="en-US" dirty="0"/>
              <a:t>/tracks/</a:t>
            </a:r>
            <a:r>
              <a:rPr lang="en-US" dirty="0" err="1"/>
              <a:t>buildcloudnative</a:t>
            </a:r>
            <a:r>
              <a:rPr lang="en-US" dirty="0"/>
              <a:t>/</a:t>
            </a:r>
            <a:r>
              <a:rPr lang="en-US" dirty="0" err="1"/>
              <a:t>ciscoshipped</a:t>
            </a:r>
            <a:r>
              <a:rPr lang="en-US" dirty="0"/>
              <a:t>/docker-101/step/1</a:t>
            </a:r>
          </a:p>
        </p:txBody>
      </p:sp>
      <p:sp>
        <p:nvSpPr>
          <p:cNvPr id="6" name="Rectangle 5">
            <a:extLst>
              <a:ext uri="{FF2B5EF4-FFF2-40B4-BE49-F238E27FC236}">
                <a16:creationId xmlns:a16="http://schemas.microsoft.com/office/drawing/2014/main" id="{BC93506A-E3EB-8B42-A423-E1B464699F47}"/>
              </a:ext>
            </a:extLst>
          </p:cNvPr>
          <p:cNvSpPr/>
          <p:nvPr/>
        </p:nvSpPr>
        <p:spPr>
          <a:xfrm>
            <a:off x="443997" y="1995644"/>
            <a:ext cx="7961086" cy="646331"/>
          </a:xfrm>
          <a:prstGeom prst="rect">
            <a:avLst/>
          </a:prstGeom>
        </p:spPr>
        <p:txBody>
          <a:bodyPr wrap="square">
            <a:spAutoFit/>
          </a:bodyPr>
          <a:lstStyle/>
          <a:p>
            <a:r>
              <a:rPr lang="en-US" dirty="0"/>
              <a:t>https://</a:t>
            </a:r>
            <a:r>
              <a:rPr lang="en-US" dirty="0" err="1"/>
              <a:t>github.com</a:t>
            </a:r>
            <a:r>
              <a:rPr lang="en-US" dirty="0"/>
              <a:t>/</a:t>
            </a:r>
            <a:r>
              <a:rPr lang="en-US" dirty="0" err="1"/>
              <a:t>imapex</a:t>
            </a:r>
            <a:r>
              <a:rPr lang="en-US" dirty="0"/>
              <a:t>-training/</a:t>
            </a:r>
            <a:r>
              <a:rPr lang="en-US" dirty="0" err="1"/>
              <a:t>mod_adv_docker</a:t>
            </a:r>
            <a:r>
              <a:rPr lang="en-US" dirty="0"/>
              <a:t>/blob/master/</a:t>
            </a:r>
            <a:r>
              <a:rPr lang="en-US" dirty="0" err="1"/>
              <a:t>README.md</a:t>
            </a:r>
            <a:endParaRPr lang="en-US" dirty="0"/>
          </a:p>
        </p:txBody>
      </p:sp>
    </p:spTree>
    <p:extLst>
      <p:ext uri="{BB962C8B-B14F-4D97-AF65-F5344CB8AC3E}">
        <p14:creationId xmlns:p14="http://schemas.microsoft.com/office/powerpoint/2010/main" val="87406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950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067842-F189-DA49-BA5F-A4963B135D78}"/>
              </a:ext>
            </a:extLst>
          </p:cNvPr>
          <p:cNvSpPr>
            <a:spLocks noGrp="1"/>
          </p:cNvSpPr>
          <p:nvPr>
            <p:ph type="ctrTitle"/>
          </p:nvPr>
        </p:nvSpPr>
        <p:spPr/>
        <p:txBody>
          <a:bodyPr/>
          <a:lstStyle/>
          <a:p>
            <a:r>
              <a:rPr lang="en-US" dirty="0"/>
              <a:t>What the hell is DevOps?</a:t>
            </a:r>
            <a:br>
              <a:rPr lang="en-US" dirty="0"/>
            </a:br>
            <a:endParaRPr lang="en-US" dirty="0"/>
          </a:p>
        </p:txBody>
      </p:sp>
    </p:spTree>
    <p:extLst>
      <p:ext uri="{BB962C8B-B14F-4D97-AF65-F5344CB8AC3E}">
        <p14:creationId xmlns:p14="http://schemas.microsoft.com/office/powerpoint/2010/main" val="3557630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F86B495-88C2-2B4F-B3E0-8249960158B8}"/>
              </a:ext>
            </a:extLst>
          </p:cNvPr>
          <p:cNvSpPr>
            <a:spLocks noGrp="1"/>
          </p:cNvSpPr>
          <p:nvPr>
            <p:ph type="body" sz="quarter" idx="10"/>
          </p:nvPr>
        </p:nvSpPr>
        <p:spPr>
          <a:xfrm>
            <a:off x="437766" y="1073150"/>
            <a:ext cx="8345488" cy="3168210"/>
          </a:xfrm>
        </p:spPr>
        <p:txBody>
          <a:bodyPr/>
          <a:lstStyle/>
          <a:p>
            <a:r>
              <a:rPr lang="en-US" sz="1600" i="1" dirty="0"/>
              <a:t>Introduction: 5 minutes 9:15 (</a:t>
            </a:r>
            <a:r>
              <a:rPr lang="en-US" sz="1600" i="1" dirty="0" err="1"/>
              <a:t>Zsolt</a:t>
            </a:r>
            <a:r>
              <a:rPr lang="en-US" sz="1600" i="1" dirty="0"/>
              <a:t>)</a:t>
            </a:r>
          </a:p>
          <a:p>
            <a:r>
              <a:rPr lang="en-US" sz="1600" i="1" dirty="0"/>
              <a:t>What is DevOps and why now?: 15 minutes 9:20</a:t>
            </a:r>
          </a:p>
          <a:p>
            <a:r>
              <a:rPr lang="en-US" sz="1600" i="1" dirty="0"/>
              <a:t>Break</a:t>
            </a:r>
          </a:p>
          <a:p>
            <a:r>
              <a:rPr lang="en-US" sz="1600" i="1" dirty="0"/>
              <a:t>Docker 101 Presentation: 20-30 minutes (Stuart)</a:t>
            </a:r>
          </a:p>
          <a:p>
            <a:r>
              <a:rPr lang="en-US" sz="1600" i="1" dirty="0"/>
              <a:t>Docker 101 – Lab: 20 minutes (</a:t>
            </a:r>
            <a:r>
              <a:rPr lang="en-US" sz="1600" i="1" dirty="0" err="1"/>
              <a:t>Zsolt</a:t>
            </a:r>
            <a:r>
              <a:rPr lang="en-US" sz="1600" i="1" dirty="0"/>
              <a:t>)</a:t>
            </a:r>
          </a:p>
          <a:p>
            <a:r>
              <a:rPr lang="en-US" sz="1600" i="1" dirty="0"/>
              <a:t>Break</a:t>
            </a:r>
          </a:p>
          <a:p>
            <a:r>
              <a:rPr lang="en-US" sz="1600" i="1" dirty="0"/>
              <a:t>Linux 101 Presentation/Lab: 30-40 minutes (Stuart)</a:t>
            </a:r>
          </a:p>
          <a:p>
            <a:r>
              <a:rPr lang="en-US" sz="1600" i="1" dirty="0"/>
              <a:t>Docker 201 – Lab: 30 minutes (</a:t>
            </a:r>
            <a:r>
              <a:rPr lang="en-US" sz="1600" i="1" dirty="0" err="1"/>
              <a:t>Zsolt</a:t>
            </a:r>
            <a:r>
              <a:rPr lang="en-US" sz="1600" i="1" dirty="0"/>
              <a:t>)</a:t>
            </a:r>
          </a:p>
          <a:p>
            <a:r>
              <a:rPr lang="en-US" sz="1600" i="1" dirty="0"/>
              <a:t>Break</a:t>
            </a:r>
          </a:p>
          <a:p>
            <a:r>
              <a:rPr lang="en-US" sz="1600" i="1" dirty="0"/>
              <a:t>Deploying to cloud services – Lab: 40 minutes (Stuart)</a:t>
            </a:r>
          </a:p>
        </p:txBody>
      </p:sp>
      <p:sp>
        <p:nvSpPr>
          <p:cNvPr id="5" name="Title 4">
            <a:extLst>
              <a:ext uri="{FF2B5EF4-FFF2-40B4-BE49-F238E27FC236}">
                <a16:creationId xmlns:a16="http://schemas.microsoft.com/office/drawing/2014/main" id="{6642E5BD-86D6-7B47-9A6A-3ABAC08EBEBD}"/>
              </a:ext>
            </a:extLst>
          </p:cNvPr>
          <p:cNvSpPr>
            <a:spLocks noGrp="1"/>
          </p:cNvSpPr>
          <p:nvPr>
            <p:ph type="title"/>
          </p:nvPr>
        </p:nvSpPr>
        <p:spPr/>
        <p:txBody>
          <a:bodyPr/>
          <a:lstStyle/>
          <a:p>
            <a:r>
              <a:rPr lang="en-US" dirty="0"/>
              <a:t>Agenda – Introduction to DevOps</a:t>
            </a:r>
          </a:p>
        </p:txBody>
      </p:sp>
    </p:spTree>
    <p:extLst>
      <p:ext uri="{BB962C8B-B14F-4D97-AF65-F5344CB8AC3E}">
        <p14:creationId xmlns:p14="http://schemas.microsoft.com/office/powerpoint/2010/main" val="2332460965"/>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7B724A2-33A4-4D40-9535-B1F3EB01B833}"/>
              </a:ext>
            </a:extLst>
          </p:cNvPr>
          <p:cNvSpPr>
            <a:spLocks noGrp="1"/>
          </p:cNvSpPr>
          <p:nvPr>
            <p:ph type="subTitle" idx="1"/>
          </p:nvPr>
        </p:nvSpPr>
        <p:spPr/>
        <p:txBody>
          <a:bodyPr/>
          <a:lstStyle/>
          <a:p>
            <a:r>
              <a:rPr lang="en-US" dirty="0"/>
              <a:t>Stuart Traynor	</a:t>
            </a:r>
          </a:p>
        </p:txBody>
      </p:sp>
      <p:sp>
        <p:nvSpPr>
          <p:cNvPr id="3" name="Text Placeholder 2">
            <a:extLst>
              <a:ext uri="{FF2B5EF4-FFF2-40B4-BE49-F238E27FC236}">
                <a16:creationId xmlns:a16="http://schemas.microsoft.com/office/drawing/2014/main" id="{CBCD1738-9268-5E40-8531-B0F04216A82C}"/>
              </a:ext>
            </a:extLst>
          </p:cNvPr>
          <p:cNvSpPr>
            <a:spLocks noGrp="1"/>
          </p:cNvSpPr>
          <p:nvPr>
            <p:ph type="body" sz="quarter" idx="11"/>
          </p:nvPr>
        </p:nvSpPr>
        <p:spPr/>
        <p:txBody>
          <a:bodyPr/>
          <a:lstStyle/>
          <a:p>
            <a:r>
              <a:rPr lang="en-US" dirty="0"/>
              <a:t>Systems Engineer</a:t>
            </a:r>
          </a:p>
        </p:txBody>
      </p:sp>
      <p:sp>
        <p:nvSpPr>
          <p:cNvPr id="4" name="Text Placeholder 3">
            <a:extLst>
              <a:ext uri="{FF2B5EF4-FFF2-40B4-BE49-F238E27FC236}">
                <a16:creationId xmlns:a16="http://schemas.microsoft.com/office/drawing/2014/main" id="{188DCEDE-41A5-7F4D-B64B-CA5F2CCD5E8B}"/>
              </a:ext>
            </a:extLst>
          </p:cNvPr>
          <p:cNvSpPr>
            <a:spLocks noGrp="1"/>
          </p:cNvSpPr>
          <p:nvPr>
            <p:ph type="body" sz="quarter" idx="12"/>
          </p:nvPr>
        </p:nvSpPr>
        <p:spPr/>
        <p:txBody>
          <a:bodyPr/>
          <a:lstStyle/>
          <a:p>
            <a:r>
              <a:rPr lang="en-US" dirty="0"/>
              <a:t>May 2020</a:t>
            </a:r>
          </a:p>
        </p:txBody>
      </p:sp>
      <p:sp>
        <p:nvSpPr>
          <p:cNvPr id="5" name="Text Placeholder 4">
            <a:extLst>
              <a:ext uri="{FF2B5EF4-FFF2-40B4-BE49-F238E27FC236}">
                <a16:creationId xmlns:a16="http://schemas.microsoft.com/office/drawing/2014/main" id="{C04DD2C1-85D2-2047-91EE-939C1623DF7C}"/>
              </a:ext>
            </a:extLst>
          </p:cNvPr>
          <p:cNvSpPr>
            <a:spLocks noGrp="1"/>
          </p:cNvSpPr>
          <p:nvPr>
            <p:ph type="body" sz="quarter" idx="13"/>
          </p:nvPr>
        </p:nvSpPr>
        <p:spPr/>
        <p:txBody>
          <a:bodyPr/>
          <a:lstStyle/>
          <a:p>
            <a:r>
              <a:rPr lang="en-US" i="1" dirty="0"/>
              <a:t>A refresher for what's to come</a:t>
            </a:r>
          </a:p>
        </p:txBody>
      </p:sp>
      <p:sp>
        <p:nvSpPr>
          <p:cNvPr id="6" name="Title 5">
            <a:extLst>
              <a:ext uri="{FF2B5EF4-FFF2-40B4-BE49-F238E27FC236}">
                <a16:creationId xmlns:a16="http://schemas.microsoft.com/office/drawing/2014/main" id="{348ABC62-DB99-3447-8A54-563FB5ABA52F}"/>
              </a:ext>
            </a:extLst>
          </p:cNvPr>
          <p:cNvSpPr>
            <a:spLocks noGrp="1"/>
          </p:cNvSpPr>
          <p:nvPr>
            <p:ph type="ctrTitle"/>
          </p:nvPr>
        </p:nvSpPr>
        <p:spPr/>
        <p:txBody>
          <a:bodyPr/>
          <a:lstStyle/>
          <a:p>
            <a:r>
              <a:rPr lang="en-US" dirty="0"/>
              <a:t>Linux 101</a:t>
            </a:r>
          </a:p>
        </p:txBody>
      </p:sp>
      <p:pic>
        <p:nvPicPr>
          <p:cNvPr id="8" name="Picture 7">
            <a:extLst>
              <a:ext uri="{FF2B5EF4-FFF2-40B4-BE49-F238E27FC236}">
                <a16:creationId xmlns:a16="http://schemas.microsoft.com/office/drawing/2014/main" id="{9E3943F3-CF95-BD4F-A01C-1370ED9EFDDF}"/>
              </a:ext>
            </a:extLst>
          </p:cNvPr>
          <p:cNvPicPr>
            <a:picLocks noChangeAspect="1"/>
          </p:cNvPicPr>
          <p:nvPr/>
        </p:nvPicPr>
        <p:blipFill>
          <a:blip r:embed="rId2"/>
          <a:stretch>
            <a:fillRect/>
          </a:stretch>
        </p:blipFill>
        <p:spPr>
          <a:xfrm>
            <a:off x="7537836" y="354491"/>
            <a:ext cx="1394239" cy="1642294"/>
          </a:xfrm>
          <a:prstGeom prst="rect">
            <a:avLst/>
          </a:prstGeom>
        </p:spPr>
      </p:pic>
    </p:spTree>
    <p:extLst>
      <p:ext uri="{BB962C8B-B14F-4D97-AF65-F5344CB8AC3E}">
        <p14:creationId xmlns:p14="http://schemas.microsoft.com/office/powerpoint/2010/main" val="457531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7928" y="302505"/>
            <a:ext cx="3715995" cy="826447"/>
          </a:xfrm>
        </p:spPr>
        <p:txBody>
          <a:bodyPr/>
          <a:lstStyle/>
          <a:p>
            <a:r>
              <a:rPr lang="en-US" dirty="0"/>
              <a:t>Agenda</a:t>
            </a:r>
            <a:endParaRPr lang="en-US" sz="2800" dirty="0"/>
          </a:p>
        </p:txBody>
      </p:sp>
      <p:sp>
        <p:nvSpPr>
          <p:cNvPr id="9" name="Text Placeholder 8"/>
          <p:cNvSpPr>
            <a:spLocks noGrp="1"/>
          </p:cNvSpPr>
          <p:nvPr>
            <p:ph type="body" sz="quarter" idx="13"/>
          </p:nvPr>
        </p:nvSpPr>
        <p:spPr/>
        <p:txBody>
          <a:bodyPr/>
          <a:lstStyle/>
          <a:p>
            <a:endParaRPr lang="en-US" dirty="0"/>
          </a:p>
          <a:p>
            <a:endParaRPr lang="en-US" dirty="0"/>
          </a:p>
        </p:txBody>
      </p:sp>
      <p:sp>
        <p:nvSpPr>
          <p:cNvPr id="8" name="Text Placeholder 7"/>
          <p:cNvSpPr>
            <a:spLocks noGrp="1"/>
          </p:cNvSpPr>
          <p:nvPr>
            <p:ph type="body" sz="quarter" idx="10"/>
          </p:nvPr>
        </p:nvSpPr>
        <p:spPr>
          <a:xfrm>
            <a:off x="467927" y="1596363"/>
            <a:ext cx="3715995" cy="3083094"/>
          </a:xfrm>
        </p:spPr>
        <p:txBody>
          <a:bodyPr/>
          <a:lstStyle/>
          <a:p>
            <a:r>
              <a:rPr lang="en-US" dirty="0"/>
              <a:t>Shell </a:t>
            </a:r>
          </a:p>
          <a:p>
            <a:r>
              <a:rPr lang="en-US" dirty="0"/>
              <a:t>Navigation/Filesystem</a:t>
            </a:r>
          </a:p>
          <a:p>
            <a:r>
              <a:rPr lang="en-US" dirty="0"/>
              <a:t>Processes</a:t>
            </a:r>
          </a:p>
          <a:p>
            <a:r>
              <a:rPr lang="en-US" dirty="0"/>
              <a:t>Variables </a:t>
            </a:r>
          </a:p>
          <a:p>
            <a:r>
              <a:rPr lang="en-US" dirty="0"/>
              <a:t>Intro to VI </a:t>
            </a:r>
          </a:p>
          <a:p>
            <a:endParaRPr lang="en-US" dirty="0"/>
          </a:p>
        </p:txBody>
      </p:sp>
      <p:sp>
        <p:nvSpPr>
          <p:cNvPr id="10" name="Text Placeholder 9"/>
          <p:cNvSpPr>
            <a:spLocks noGrp="1"/>
          </p:cNvSpPr>
          <p:nvPr>
            <p:ph type="body" sz="quarter" idx="14"/>
          </p:nvPr>
        </p:nvSpPr>
        <p:spPr/>
        <p:txBody>
          <a:bodyPr/>
          <a:lstStyle/>
          <a:p>
            <a:r>
              <a:rPr lang="en-US" dirty="0"/>
              <a:t> </a:t>
            </a:r>
          </a:p>
        </p:txBody>
      </p:sp>
      <p:pic>
        <p:nvPicPr>
          <p:cNvPr id="2" name="Picture 1">
            <a:extLst>
              <a:ext uri="{FF2B5EF4-FFF2-40B4-BE49-F238E27FC236}">
                <a16:creationId xmlns:a16="http://schemas.microsoft.com/office/drawing/2014/main" id="{979C0CE0-C0C9-E944-B6AC-662BC9C0AD8C}"/>
              </a:ext>
            </a:extLst>
          </p:cNvPr>
          <p:cNvPicPr>
            <a:picLocks noChangeAspect="1"/>
          </p:cNvPicPr>
          <p:nvPr/>
        </p:nvPicPr>
        <p:blipFill>
          <a:blip r:embed="rId2"/>
          <a:stretch>
            <a:fillRect/>
          </a:stretch>
        </p:blipFill>
        <p:spPr>
          <a:xfrm>
            <a:off x="5643731" y="1517033"/>
            <a:ext cx="3203687" cy="2167200"/>
          </a:xfrm>
          <a:prstGeom prst="rect">
            <a:avLst/>
          </a:prstGeom>
        </p:spPr>
      </p:pic>
    </p:spTree>
    <p:extLst>
      <p:ext uri="{BB962C8B-B14F-4D97-AF65-F5344CB8AC3E}">
        <p14:creationId xmlns:p14="http://schemas.microsoft.com/office/powerpoint/2010/main" val="12466741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Linux distributions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204" y="1347788"/>
            <a:ext cx="6370612" cy="2686207"/>
          </a:xfrm>
          <a:prstGeom prst="rect">
            <a:avLst/>
          </a:prstGeom>
        </p:spPr>
      </p:pic>
      <p:sp>
        <p:nvSpPr>
          <p:cNvPr id="9" name="TextBox 8"/>
          <p:cNvSpPr txBox="1"/>
          <p:nvPr/>
        </p:nvSpPr>
        <p:spPr>
          <a:xfrm>
            <a:off x="3803904" y="4013736"/>
            <a:ext cx="2449710" cy="215444"/>
          </a:xfrm>
          <a:prstGeom prst="rect">
            <a:avLst/>
          </a:prstGeom>
          <a:noFill/>
        </p:spPr>
        <p:txBody>
          <a:bodyPr wrap="none" rtlCol="0">
            <a:spAutoFit/>
          </a:bodyPr>
          <a:lstStyle/>
          <a:p>
            <a:r>
              <a:rPr lang="en-US" sz="800" dirty="0" err="1">
                <a:solidFill>
                  <a:schemeClr val="tx1">
                    <a:lumMod val="60000"/>
                    <a:lumOff val="40000"/>
                  </a:schemeClr>
                </a:solidFill>
              </a:rPr>
              <a:t>LinuxFoundationX</a:t>
            </a:r>
            <a:r>
              <a:rPr lang="en-US" sz="800" dirty="0">
                <a:solidFill>
                  <a:schemeClr val="tx1">
                    <a:lumMod val="60000"/>
                    <a:lumOff val="40000"/>
                  </a:schemeClr>
                </a:solidFill>
              </a:rPr>
              <a:t>: LFS101x Introduction to Linux</a:t>
            </a:r>
          </a:p>
        </p:txBody>
      </p:sp>
    </p:spTree>
    <p:extLst>
      <p:ext uri="{BB962C8B-B14F-4D97-AF65-F5344CB8AC3E}">
        <p14:creationId xmlns:p14="http://schemas.microsoft.com/office/powerpoint/2010/main" val="1140204420"/>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Directories found on Linux Systems</a:t>
            </a:r>
          </a:p>
        </p:txBody>
      </p:sp>
    </p:spTree>
    <p:extLst>
      <p:ext uri="{BB962C8B-B14F-4D97-AF65-F5344CB8AC3E}">
        <p14:creationId xmlns:p14="http://schemas.microsoft.com/office/powerpoint/2010/main" val="2658163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73889" y="47195"/>
            <a:ext cx="7161910" cy="4633755"/>
          </a:xfrm>
          <a:prstGeom prst="rect">
            <a:avLst/>
          </a:prstGeom>
        </p:spPr>
      </p:pic>
      <p:sp>
        <p:nvSpPr>
          <p:cNvPr id="2" name="TextBox 1"/>
          <p:cNvSpPr txBox="1"/>
          <p:nvPr/>
        </p:nvSpPr>
        <p:spPr>
          <a:xfrm>
            <a:off x="1073889" y="4680950"/>
            <a:ext cx="3408305" cy="215444"/>
          </a:xfrm>
          <a:prstGeom prst="rect">
            <a:avLst/>
          </a:prstGeom>
          <a:noFill/>
        </p:spPr>
        <p:txBody>
          <a:bodyPr wrap="none" rtlCol="0">
            <a:spAutoFit/>
          </a:bodyPr>
          <a:lstStyle/>
          <a:p>
            <a:r>
              <a:rPr lang="en-US" sz="800" dirty="0">
                <a:solidFill>
                  <a:schemeClr val="tx1">
                    <a:lumMod val="60000"/>
                    <a:lumOff val="40000"/>
                  </a:schemeClr>
                </a:solidFill>
              </a:rPr>
              <a:t>https://</a:t>
            </a:r>
            <a:r>
              <a:rPr lang="en-US" sz="800" dirty="0" err="1">
                <a:solidFill>
                  <a:schemeClr val="tx1">
                    <a:lumMod val="60000"/>
                    <a:lumOff val="40000"/>
                  </a:schemeClr>
                </a:solidFill>
              </a:rPr>
              <a:t>www.blackmoreops.com</a:t>
            </a:r>
            <a:r>
              <a:rPr lang="en-US" sz="800" dirty="0">
                <a:solidFill>
                  <a:schemeClr val="tx1">
                    <a:lumMod val="60000"/>
                    <a:lumOff val="40000"/>
                  </a:schemeClr>
                </a:solidFill>
              </a:rPr>
              <a:t>/2015/02/14/</a:t>
            </a:r>
            <a:r>
              <a:rPr lang="en-US" sz="800" dirty="0" err="1">
                <a:solidFill>
                  <a:schemeClr val="tx1">
                    <a:lumMod val="60000"/>
                    <a:lumOff val="40000"/>
                  </a:schemeClr>
                </a:solidFill>
              </a:rPr>
              <a:t>linux</a:t>
            </a:r>
            <a:r>
              <a:rPr lang="en-US" sz="800" dirty="0">
                <a:solidFill>
                  <a:schemeClr val="tx1">
                    <a:lumMod val="60000"/>
                    <a:lumOff val="40000"/>
                  </a:schemeClr>
                </a:solidFill>
              </a:rPr>
              <a:t>-file-system-hierarchy/</a:t>
            </a:r>
          </a:p>
        </p:txBody>
      </p:sp>
    </p:spTree>
    <p:extLst>
      <p:ext uri="{BB962C8B-B14F-4D97-AF65-F5344CB8AC3E}">
        <p14:creationId xmlns:p14="http://schemas.microsoft.com/office/powerpoint/2010/main" val="36204385"/>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 is the shell?</a:t>
            </a:r>
          </a:p>
        </p:txBody>
      </p:sp>
    </p:spTree>
    <p:extLst>
      <p:ext uri="{BB962C8B-B14F-4D97-AF65-F5344CB8AC3E}">
        <p14:creationId xmlns:p14="http://schemas.microsoft.com/office/powerpoint/2010/main" val="526303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7766" y="1347788"/>
            <a:ext cx="8345488" cy="3168210"/>
          </a:xfrm>
        </p:spPr>
        <p:txBody>
          <a:bodyPr/>
          <a:lstStyle/>
          <a:p>
            <a:r>
              <a:rPr lang="en-US" sz="2000" dirty="0" err="1">
                <a:latin typeface="Consolas" charset="0"/>
                <a:ea typeface="Consolas" charset="0"/>
                <a:cs typeface="Consolas" charset="0"/>
              </a:rPr>
              <a:t>pwd</a:t>
            </a:r>
            <a:endParaRPr lang="en-US" sz="2000" dirty="0">
              <a:latin typeface="Consolas" charset="0"/>
              <a:ea typeface="Consolas" charset="0"/>
              <a:cs typeface="Consolas" charset="0"/>
            </a:endParaRPr>
          </a:p>
          <a:p>
            <a:r>
              <a:rPr lang="en-US" sz="2000" dirty="0">
                <a:latin typeface="Consolas" charset="0"/>
                <a:ea typeface="Consolas" charset="0"/>
                <a:cs typeface="Consolas" charset="0"/>
              </a:rPr>
              <a:t>cd</a:t>
            </a:r>
          </a:p>
          <a:p>
            <a:r>
              <a:rPr lang="en-US" sz="2000" dirty="0">
                <a:latin typeface="Consolas" charset="0"/>
                <a:ea typeface="Consolas" charset="0"/>
                <a:cs typeface="Consolas" charset="0"/>
              </a:rPr>
              <a:t>cd – 	</a:t>
            </a:r>
          </a:p>
          <a:p>
            <a:r>
              <a:rPr lang="en-US" sz="2000" dirty="0">
                <a:latin typeface="Consolas" charset="0"/>
                <a:ea typeface="Consolas" charset="0"/>
                <a:cs typeface="Consolas" charset="0"/>
              </a:rPr>
              <a:t>cd </a:t>
            </a:r>
            <a:r>
              <a:rPr lang="es-ES" sz="2000" dirty="0">
                <a:latin typeface="Consolas" charset="0"/>
                <a:ea typeface="Consolas" charset="0"/>
                <a:cs typeface="Consolas" charset="0"/>
              </a:rPr>
              <a:t>~</a:t>
            </a:r>
            <a:endParaRPr lang="en-US" sz="100" dirty="0">
              <a:latin typeface="Consolas" charset="0"/>
              <a:ea typeface="Consolas" charset="0"/>
              <a:cs typeface="Consolas" charset="0"/>
            </a:endParaRPr>
          </a:p>
          <a:p>
            <a:r>
              <a:rPr lang="en-US" sz="2000" dirty="0">
                <a:latin typeface="Consolas" charset="0"/>
                <a:ea typeface="Consolas" charset="0"/>
                <a:cs typeface="Consolas" charset="0"/>
              </a:rPr>
              <a:t>ls</a:t>
            </a:r>
          </a:p>
          <a:p>
            <a:pPr lvl="1"/>
            <a:r>
              <a:rPr lang="en-US" sz="1600" dirty="0"/>
              <a:t>Absolute path names (/home/user)</a:t>
            </a:r>
          </a:p>
          <a:p>
            <a:pPr lvl="1"/>
            <a:r>
              <a:rPr lang="en-US" sz="1600" dirty="0"/>
              <a:t>Relative path names</a:t>
            </a:r>
          </a:p>
          <a:p>
            <a:pPr lvl="2"/>
            <a:r>
              <a:rPr lang="en-US" dirty="0"/>
              <a:t>. </a:t>
            </a:r>
            <a:r>
              <a:rPr lang="en-US" dirty="0">
                <a:sym typeface="Wingdings" panose="05000000000000000000" pitchFamily="2" charset="2"/>
              </a:rPr>
              <a:t> working directory</a:t>
            </a:r>
            <a:endParaRPr lang="en-US" dirty="0"/>
          </a:p>
          <a:p>
            <a:pPr lvl="2"/>
            <a:r>
              <a:rPr lang="en-US" dirty="0"/>
              <a:t>.. </a:t>
            </a:r>
            <a:r>
              <a:rPr lang="en-US" dirty="0">
                <a:sym typeface="Wingdings" panose="05000000000000000000" pitchFamily="2" charset="2"/>
              </a:rPr>
              <a:t> working directory’s parent directory</a:t>
            </a:r>
            <a:endParaRPr lang="en-US" dirty="0"/>
          </a:p>
          <a:p>
            <a:endParaRPr lang="en-US" sz="2000" dirty="0"/>
          </a:p>
        </p:txBody>
      </p:sp>
      <p:sp>
        <p:nvSpPr>
          <p:cNvPr id="3" name="Title 2"/>
          <p:cNvSpPr>
            <a:spLocks noGrp="1"/>
          </p:cNvSpPr>
          <p:nvPr>
            <p:ph type="title"/>
          </p:nvPr>
        </p:nvSpPr>
        <p:spPr/>
        <p:txBody>
          <a:bodyPr/>
          <a:lstStyle/>
          <a:p>
            <a:r>
              <a:rPr lang="en-US" dirty="0"/>
              <a:t>Navigation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596" y="1073150"/>
            <a:ext cx="2663714" cy="2774373"/>
          </a:xfrm>
          <a:prstGeom prst="rect">
            <a:avLst/>
          </a:prstGeom>
        </p:spPr>
      </p:pic>
      <p:cxnSp>
        <p:nvCxnSpPr>
          <p:cNvPr id="7" name="Straight Arrow Connector 6"/>
          <p:cNvCxnSpPr/>
          <p:nvPr/>
        </p:nvCxnSpPr>
        <p:spPr>
          <a:xfrm flipH="1">
            <a:off x="6743700" y="1454727"/>
            <a:ext cx="5507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7117773" y="1672936"/>
            <a:ext cx="2078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6608618" y="2649682"/>
            <a:ext cx="410441" cy="540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379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2000" dirty="0"/>
              <a:t>.filename </a:t>
            </a:r>
            <a:r>
              <a:rPr lang="en-US" sz="2000" dirty="0">
                <a:sym typeface="Wingdings" panose="05000000000000000000" pitchFamily="2" charset="2"/>
              </a:rPr>
              <a:t> shown with </a:t>
            </a:r>
            <a:r>
              <a:rPr lang="en-US" sz="2000" dirty="0">
                <a:latin typeface="Consolas" charset="0"/>
                <a:ea typeface="Consolas" charset="0"/>
                <a:cs typeface="Consolas" charset="0"/>
                <a:sym typeface="Wingdings" panose="05000000000000000000" pitchFamily="2" charset="2"/>
              </a:rPr>
              <a:t>ls –a</a:t>
            </a:r>
          </a:p>
          <a:p>
            <a:r>
              <a:rPr lang="en-US" sz="2000" dirty="0">
                <a:sym typeface="Wingdings" panose="05000000000000000000" pitchFamily="2" charset="2"/>
              </a:rPr>
              <a:t>Case sensitive</a:t>
            </a:r>
          </a:p>
          <a:p>
            <a:r>
              <a:rPr lang="en-US" sz="2000" dirty="0">
                <a:sym typeface="Wingdings" panose="05000000000000000000" pitchFamily="2" charset="2"/>
              </a:rPr>
              <a:t>No file extensions (.exe)</a:t>
            </a:r>
          </a:p>
          <a:p>
            <a:r>
              <a:rPr lang="en-US" sz="2000" dirty="0">
                <a:sym typeface="Wingdings" panose="05000000000000000000" pitchFamily="2" charset="2"/>
              </a:rPr>
              <a:t>Do not embed spaces in filenames</a:t>
            </a:r>
            <a:endParaRPr lang="en-US" sz="2000" dirty="0"/>
          </a:p>
        </p:txBody>
      </p:sp>
      <p:sp>
        <p:nvSpPr>
          <p:cNvPr id="3" name="Title 2"/>
          <p:cNvSpPr>
            <a:spLocks noGrp="1"/>
          </p:cNvSpPr>
          <p:nvPr>
            <p:ph type="title"/>
          </p:nvPr>
        </p:nvSpPr>
        <p:spPr/>
        <p:txBody>
          <a:bodyPr/>
          <a:lstStyle/>
          <a:p>
            <a:r>
              <a:rPr lang="en-US" dirty="0"/>
              <a:t>Navigation</a:t>
            </a:r>
          </a:p>
        </p:txBody>
      </p:sp>
    </p:spTree>
    <p:extLst>
      <p:ext uri="{BB962C8B-B14F-4D97-AF65-F5344CB8AC3E}">
        <p14:creationId xmlns:p14="http://schemas.microsoft.com/office/powerpoint/2010/main" val="3057514489"/>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2000" dirty="0">
                <a:latin typeface="Consolas" charset="0"/>
                <a:ea typeface="Consolas" charset="0"/>
                <a:cs typeface="Consolas" charset="0"/>
              </a:rPr>
              <a:t>ls</a:t>
            </a:r>
            <a:r>
              <a:rPr lang="en-US" sz="2000" dirty="0"/>
              <a:t> </a:t>
            </a:r>
            <a:r>
              <a:rPr lang="en-US" sz="2000" dirty="0">
                <a:sym typeface="Wingdings" panose="05000000000000000000" pitchFamily="2" charset="2"/>
              </a:rPr>
              <a:t> list directory contents</a:t>
            </a:r>
          </a:p>
          <a:p>
            <a:pPr lvl="1"/>
            <a:r>
              <a:rPr lang="en-US" sz="2000" dirty="0">
                <a:latin typeface="Consolas" charset="0"/>
                <a:ea typeface="Consolas" charset="0"/>
                <a:cs typeface="Consolas" charset="0"/>
                <a:sym typeface="Wingdings" panose="05000000000000000000" pitchFamily="2" charset="2"/>
              </a:rPr>
              <a:t>ls /</a:t>
            </a:r>
            <a:r>
              <a:rPr lang="en-US" sz="2000" dirty="0" err="1">
                <a:latin typeface="Consolas" charset="0"/>
                <a:ea typeface="Consolas" charset="0"/>
                <a:cs typeface="Consolas" charset="0"/>
                <a:sym typeface="Wingdings" panose="05000000000000000000" pitchFamily="2" charset="2"/>
              </a:rPr>
              <a:t>usr</a:t>
            </a:r>
            <a:endParaRPr lang="en-US" sz="2000" dirty="0">
              <a:latin typeface="Consolas" charset="0"/>
              <a:ea typeface="Consolas" charset="0"/>
              <a:cs typeface="Consolas" charset="0"/>
              <a:sym typeface="Wingdings" panose="05000000000000000000" pitchFamily="2" charset="2"/>
            </a:endParaRPr>
          </a:p>
          <a:p>
            <a:pPr lvl="1"/>
            <a:r>
              <a:rPr lang="en-US" sz="2000" dirty="0">
                <a:latin typeface="Consolas" charset="0"/>
                <a:ea typeface="Consolas" charset="0"/>
                <a:cs typeface="Consolas" charset="0"/>
                <a:sym typeface="Wingdings" panose="05000000000000000000" pitchFamily="2" charset="2"/>
              </a:rPr>
              <a:t>ls –l </a:t>
            </a:r>
            <a:r>
              <a:rPr lang="en-US" sz="2000" dirty="0">
                <a:sym typeface="Wingdings" panose="05000000000000000000" pitchFamily="2" charset="2"/>
              </a:rPr>
              <a:t> will give more details. (l = long format)</a:t>
            </a:r>
          </a:p>
          <a:p>
            <a:r>
              <a:rPr lang="en-US" sz="2000" dirty="0">
                <a:latin typeface="Consolas" charset="0"/>
                <a:ea typeface="Consolas" charset="0"/>
                <a:cs typeface="Consolas" charset="0"/>
                <a:sym typeface="Wingdings" panose="05000000000000000000" pitchFamily="2" charset="2"/>
              </a:rPr>
              <a:t>file</a:t>
            </a:r>
            <a:r>
              <a:rPr lang="en-US" sz="2000" dirty="0">
                <a:sym typeface="Wingdings" panose="05000000000000000000" pitchFamily="2" charset="2"/>
              </a:rPr>
              <a:t>  determines file type</a:t>
            </a:r>
          </a:p>
          <a:p>
            <a:r>
              <a:rPr lang="en-US" sz="2000" dirty="0">
                <a:latin typeface="Consolas" charset="0"/>
                <a:ea typeface="Consolas" charset="0"/>
                <a:cs typeface="Consolas" charset="0"/>
                <a:sym typeface="Wingdings" panose="05000000000000000000" pitchFamily="2" charset="2"/>
              </a:rPr>
              <a:t>less</a:t>
            </a:r>
            <a:r>
              <a:rPr lang="en-US" sz="2000" dirty="0">
                <a:sym typeface="Wingdings" panose="05000000000000000000" pitchFamily="2" charset="2"/>
              </a:rPr>
              <a:t>  view file contents</a:t>
            </a:r>
            <a:endParaRPr lang="en-US" sz="2000" dirty="0"/>
          </a:p>
        </p:txBody>
      </p:sp>
      <p:sp>
        <p:nvSpPr>
          <p:cNvPr id="3" name="Title 2"/>
          <p:cNvSpPr>
            <a:spLocks noGrp="1"/>
          </p:cNvSpPr>
          <p:nvPr>
            <p:ph type="title"/>
          </p:nvPr>
        </p:nvSpPr>
        <p:spPr/>
        <p:txBody>
          <a:bodyPr/>
          <a:lstStyle/>
          <a:p>
            <a:r>
              <a:rPr lang="en-US" dirty="0"/>
              <a:t>Exploring the system</a:t>
            </a:r>
          </a:p>
        </p:txBody>
      </p:sp>
    </p:spTree>
    <p:extLst>
      <p:ext uri="{BB962C8B-B14F-4D97-AF65-F5344CB8AC3E}">
        <p14:creationId xmlns:p14="http://schemas.microsoft.com/office/powerpoint/2010/main" val="2874582897"/>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bwMode="auto">
          <a:xfrm>
            <a:off x="1" y="4281149"/>
            <a:ext cx="9144000" cy="8619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pPr>
            <a:endParaRPr lang="en-US" sz="1765" dirty="0" err="1">
              <a:gradFill>
                <a:gsLst>
                  <a:gs pos="0">
                    <a:srgbClr val="FFFFFF"/>
                  </a:gs>
                  <a:gs pos="100000">
                    <a:srgbClr val="FFFFFF"/>
                  </a:gs>
                </a:gsLst>
                <a:lin ang="5400000" scaled="0"/>
              </a:gradFill>
              <a:latin typeface="Arial"/>
              <a:ea typeface="Segoe UI" pitchFamily="34" charset="0"/>
              <a:cs typeface="Segoe UI" pitchFamily="34" charset="0"/>
            </a:endParaRPr>
          </a:p>
        </p:txBody>
      </p:sp>
      <p:grpSp>
        <p:nvGrpSpPr>
          <p:cNvPr id="56" name="Group 55"/>
          <p:cNvGrpSpPr/>
          <p:nvPr/>
        </p:nvGrpSpPr>
        <p:grpSpPr>
          <a:xfrm>
            <a:off x="865415" y="2530611"/>
            <a:ext cx="1046984" cy="1960896"/>
            <a:chOff x="-1438275" y="3568700"/>
            <a:chExt cx="1323975" cy="2479674"/>
          </a:xfrm>
        </p:grpSpPr>
        <p:sp>
          <p:nvSpPr>
            <p:cNvPr id="8" name="AutoShape 3"/>
            <p:cNvSpPr>
              <a:spLocks noChangeAspect="1" noChangeArrowheads="1" noTextEdit="1"/>
            </p:cNvSpPr>
            <p:nvPr/>
          </p:nvSpPr>
          <p:spPr bwMode="auto">
            <a:xfrm>
              <a:off x="-1438275" y="3570287"/>
              <a:ext cx="1323975"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12" name="Freeform 5"/>
            <p:cNvSpPr>
              <a:spLocks/>
            </p:cNvSpPr>
            <p:nvPr/>
          </p:nvSpPr>
          <p:spPr bwMode="auto">
            <a:xfrm>
              <a:off x="-1258888" y="3800475"/>
              <a:ext cx="395288" cy="82550"/>
            </a:xfrm>
            <a:custGeom>
              <a:avLst/>
              <a:gdLst>
                <a:gd name="T0" fmla="*/ 0 w 172"/>
                <a:gd name="T1" fmla="*/ 27 h 36"/>
                <a:gd name="T2" fmla="*/ 9 w 172"/>
                <a:gd name="T3" fmla="*/ 36 h 36"/>
                <a:gd name="T4" fmla="*/ 163 w 172"/>
                <a:gd name="T5" fmla="*/ 36 h 36"/>
                <a:gd name="T6" fmla="*/ 172 w 172"/>
                <a:gd name="T7" fmla="*/ 27 h 36"/>
                <a:gd name="T8" fmla="*/ 172 w 172"/>
                <a:gd name="T9" fmla="*/ 9 h 36"/>
                <a:gd name="T10" fmla="*/ 163 w 172"/>
                <a:gd name="T11" fmla="*/ 0 h 36"/>
                <a:gd name="T12" fmla="*/ 9 w 172"/>
                <a:gd name="T13" fmla="*/ 0 h 36"/>
                <a:gd name="T14" fmla="*/ 0 w 172"/>
                <a:gd name="T15" fmla="*/ 9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3" y="36"/>
                    <a:pt x="163" y="36"/>
                    <a:pt x="163" y="36"/>
                  </a:cubicBezTo>
                  <a:cubicBezTo>
                    <a:pt x="168" y="36"/>
                    <a:pt x="172" y="32"/>
                    <a:pt x="172" y="27"/>
                  </a:cubicBezTo>
                  <a:cubicBezTo>
                    <a:pt x="172" y="9"/>
                    <a:pt x="172" y="9"/>
                    <a:pt x="172" y="9"/>
                  </a:cubicBezTo>
                  <a:cubicBezTo>
                    <a:pt x="172" y="4"/>
                    <a:pt x="168" y="0"/>
                    <a:pt x="163"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14" name="Freeform 6"/>
            <p:cNvSpPr>
              <a:spLocks/>
            </p:cNvSpPr>
            <p:nvPr/>
          </p:nvSpPr>
          <p:spPr bwMode="auto">
            <a:xfrm>
              <a:off x="-957263" y="5913437"/>
              <a:ext cx="258763" cy="134937"/>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26" name="Freeform 7"/>
            <p:cNvSpPr>
              <a:spLocks/>
            </p:cNvSpPr>
            <p:nvPr/>
          </p:nvSpPr>
          <p:spPr bwMode="auto">
            <a:xfrm>
              <a:off x="-1277938" y="4879974"/>
              <a:ext cx="433388" cy="1049337"/>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000000"/>
            </a:solidFill>
            <a:ln>
              <a:noFill/>
            </a:ln>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27" name="Freeform 8"/>
            <p:cNvSpPr>
              <a:spLocks/>
            </p:cNvSpPr>
            <p:nvPr/>
          </p:nvSpPr>
          <p:spPr bwMode="auto">
            <a:xfrm>
              <a:off x="-1277938" y="5913437"/>
              <a:ext cx="258763" cy="134937"/>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28" name="Freeform 9"/>
            <p:cNvSpPr>
              <a:spLocks/>
            </p:cNvSpPr>
            <p:nvPr/>
          </p:nvSpPr>
          <p:spPr bwMode="auto">
            <a:xfrm>
              <a:off x="-1435100" y="4105275"/>
              <a:ext cx="749300" cy="774700"/>
            </a:xfrm>
            <a:custGeom>
              <a:avLst/>
              <a:gdLst>
                <a:gd name="T0" fmla="*/ 69 w 326"/>
                <a:gd name="T1" fmla="*/ 0 h 338"/>
                <a:gd name="T2" fmla="*/ 257 w 326"/>
                <a:gd name="T3" fmla="*/ 0 h 338"/>
                <a:gd name="T4" fmla="*/ 326 w 326"/>
                <a:gd name="T5" fmla="*/ 69 h 338"/>
                <a:gd name="T6" fmla="*/ 326 w 326"/>
                <a:gd name="T7" fmla="*/ 127 h 338"/>
                <a:gd name="T8" fmla="*/ 257 w 326"/>
                <a:gd name="T9" fmla="*/ 127 h 338"/>
                <a:gd name="T10" fmla="*/ 257 w 326"/>
                <a:gd name="T11" fmla="*/ 338 h 338"/>
                <a:gd name="T12" fmla="*/ 69 w 326"/>
                <a:gd name="T13" fmla="*/ 338 h 338"/>
                <a:gd name="T14" fmla="*/ 69 w 326"/>
                <a:gd name="T15" fmla="*/ 127 h 338"/>
                <a:gd name="T16" fmla="*/ 0 w 326"/>
                <a:gd name="T17" fmla="*/ 127 h 338"/>
                <a:gd name="T18" fmla="*/ 0 w 326"/>
                <a:gd name="T19" fmla="*/ 69 h 338"/>
                <a:gd name="T20" fmla="*/ 69 w 326"/>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338">
                  <a:moveTo>
                    <a:pt x="69" y="0"/>
                  </a:moveTo>
                  <a:cubicBezTo>
                    <a:pt x="257" y="0"/>
                    <a:pt x="257" y="0"/>
                    <a:pt x="257" y="0"/>
                  </a:cubicBezTo>
                  <a:cubicBezTo>
                    <a:pt x="295" y="0"/>
                    <a:pt x="326" y="31"/>
                    <a:pt x="326" y="69"/>
                  </a:cubicBezTo>
                  <a:cubicBezTo>
                    <a:pt x="326" y="127"/>
                    <a:pt x="326" y="127"/>
                    <a:pt x="326" y="127"/>
                  </a:cubicBezTo>
                  <a:cubicBezTo>
                    <a:pt x="257" y="127"/>
                    <a:pt x="257" y="127"/>
                    <a:pt x="257" y="127"/>
                  </a:cubicBezTo>
                  <a:cubicBezTo>
                    <a:pt x="257" y="338"/>
                    <a:pt x="257" y="338"/>
                    <a:pt x="257" y="338"/>
                  </a:cubicBezTo>
                  <a:cubicBezTo>
                    <a:pt x="69" y="338"/>
                    <a:pt x="69" y="338"/>
                    <a:pt x="69" y="338"/>
                  </a:cubicBezTo>
                  <a:cubicBezTo>
                    <a:pt x="69" y="127"/>
                    <a:pt x="69" y="127"/>
                    <a:pt x="69" y="127"/>
                  </a:cubicBezTo>
                  <a:cubicBezTo>
                    <a:pt x="0" y="127"/>
                    <a:pt x="0" y="127"/>
                    <a:pt x="0" y="127"/>
                  </a:cubicBezTo>
                  <a:cubicBezTo>
                    <a:pt x="0" y="69"/>
                    <a:pt x="0" y="69"/>
                    <a:pt x="0" y="69"/>
                  </a:cubicBezTo>
                  <a:cubicBezTo>
                    <a:pt x="0" y="31"/>
                    <a:pt x="31" y="0"/>
                    <a:pt x="69" y="0"/>
                  </a:cubicBezTo>
                  <a:close/>
                </a:path>
              </a:pathLst>
            </a:custGeom>
            <a:solidFill>
              <a:srgbClr val="969696"/>
            </a:solidFill>
            <a:ln>
              <a:noFill/>
            </a:ln>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29" name="Freeform 10"/>
            <p:cNvSpPr>
              <a:spLocks/>
            </p:cNvSpPr>
            <p:nvPr/>
          </p:nvSpPr>
          <p:spPr bwMode="auto">
            <a:xfrm>
              <a:off x="-823913" y="4395787"/>
              <a:ext cx="266700" cy="400050"/>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30" name="Rectangle 11"/>
            <p:cNvSpPr>
              <a:spLocks noChangeArrowheads="1"/>
            </p:cNvSpPr>
            <p:nvPr/>
          </p:nvSpPr>
          <p:spPr bwMode="auto">
            <a:xfrm>
              <a:off x="-1414463" y="4395787"/>
              <a:ext cx="114300" cy="693737"/>
            </a:xfrm>
            <a:prstGeom prst="rect">
              <a:avLst/>
            </a:prstGeom>
            <a:solidFill>
              <a:srgbClr val="6D563D"/>
            </a:solidFill>
            <a:ln>
              <a:noFill/>
            </a:ln>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31" name="Freeform 12"/>
            <p:cNvSpPr>
              <a:spLocks/>
            </p:cNvSpPr>
            <p:nvPr/>
          </p:nvSpPr>
          <p:spPr bwMode="auto">
            <a:xfrm>
              <a:off x="-1417638" y="4970462"/>
              <a:ext cx="117475" cy="236537"/>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36" name="Freeform 13"/>
            <p:cNvSpPr>
              <a:spLocks/>
            </p:cNvSpPr>
            <p:nvPr/>
          </p:nvSpPr>
          <p:spPr bwMode="auto">
            <a:xfrm>
              <a:off x="-674688" y="4678362"/>
              <a:ext cx="233363" cy="117475"/>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40" name="Freeform 17"/>
            <p:cNvSpPr>
              <a:spLocks/>
            </p:cNvSpPr>
            <p:nvPr/>
          </p:nvSpPr>
          <p:spPr bwMode="auto">
            <a:xfrm>
              <a:off x="-1130300" y="3946525"/>
              <a:ext cx="138113" cy="227012"/>
            </a:xfrm>
            <a:custGeom>
              <a:avLst/>
              <a:gdLst>
                <a:gd name="T0" fmla="*/ 44 w 87"/>
                <a:gd name="T1" fmla="*/ 143 h 143"/>
                <a:gd name="T2" fmla="*/ 87 w 87"/>
                <a:gd name="T3" fmla="*/ 100 h 143"/>
                <a:gd name="T4" fmla="*/ 87 w 87"/>
                <a:gd name="T5" fmla="*/ 0 h 143"/>
                <a:gd name="T6" fmla="*/ 0 w 87"/>
                <a:gd name="T7" fmla="*/ 0 h 143"/>
                <a:gd name="T8" fmla="*/ 0 w 87"/>
                <a:gd name="T9" fmla="*/ 100 h 143"/>
                <a:gd name="T10" fmla="*/ 44 w 87"/>
                <a:gd name="T11" fmla="*/ 143 h 143"/>
              </a:gdLst>
              <a:ahLst/>
              <a:cxnLst>
                <a:cxn ang="0">
                  <a:pos x="T0" y="T1"/>
                </a:cxn>
                <a:cxn ang="0">
                  <a:pos x="T2" y="T3"/>
                </a:cxn>
                <a:cxn ang="0">
                  <a:pos x="T4" y="T5"/>
                </a:cxn>
                <a:cxn ang="0">
                  <a:pos x="T6" y="T7"/>
                </a:cxn>
                <a:cxn ang="0">
                  <a:pos x="T8" y="T9"/>
                </a:cxn>
                <a:cxn ang="0">
                  <a:pos x="T10" y="T11"/>
                </a:cxn>
              </a:cxnLst>
              <a:rect l="0" t="0" r="r" b="b"/>
              <a:pathLst>
                <a:path w="87" h="143">
                  <a:moveTo>
                    <a:pt x="44" y="143"/>
                  </a:moveTo>
                  <a:lnTo>
                    <a:pt x="87" y="100"/>
                  </a:lnTo>
                  <a:lnTo>
                    <a:pt x="87" y="0"/>
                  </a:lnTo>
                  <a:lnTo>
                    <a:pt x="0" y="0"/>
                  </a:lnTo>
                  <a:lnTo>
                    <a:pt x="0" y="100"/>
                  </a:lnTo>
                  <a:lnTo>
                    <a:pt x="44" y="14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41" name="Freeform 18"/>
            <p:cNvSpPr>
              <a:spLocks/>
            </p:cNvSpPr>
            <p:nvPr/>
          </p:nvSpPr>
          <p:spPr bwMode="auto">
            <a:xfrm>
              <a:off x="-1130300" y="3946525"/>
              <a:ext cx="138113" cy="119062"/>
            </a:xfrm>
            <a:custGeom>
              <a:avLst/>
              <a:gdLst>
                <a:gd name="T0" fmla="*/ 60 w 60"/>
                <a:gd name="T1" fmla="*/ 48 h 52"/>
                <a:gd name="T2" fmla="*/ 30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0" y="51"/>
                    <a:pt x="40" y="52"/>
                    <a:pt x="30" y="52"/>
                  </a:cubicBezTo>
                  <a:cubicBezTo>
                    <a:pt x="20" y="52"/>
                    <a:pt x="10" y="51"/>
                    <a:pt x="0" y="48"/>
                  </a:cubicBezTo>
                  <a:cubicBezTo>
                    <a:pt x="0" y="0"/>
                    <a:pt x="0" y="0"/>
                    <a:pt x="0" y="0"/>
                  </a:cubicBezTo>
                  <a:cubicBezTo>
                    <a:pt x="60" y="0"/>
                    <a:pt x="60" y="0"/>
                    <a:pt x="60" y="0"/>
                  </a:cubicBezTo>
                  <a:lnTo>
                    <a:pt x="60" y="4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42" name="Freeform 19"/>
            <p:cNvSpPr>
              <a:spLocks/>
            </p:cNvSpPr>
            <p:nvPr/>
          </p:nvSpPr>
          <p:spPr bwMode="auto">
            <a:xfrm>
              <a:off x="-1223963" y="3568700"/>
              <a:ext cx="323850" cy="219075"/>
            </a:xfrm>
            <a:custGeom>
              <a:avLst/>
              <a:gdLst>
                <a:gd name="T0" fmla="*/ 71 w 141"/>
                <a:gd name="T1" fmla="*/ 0 h 96"/>
                <a:gd name="T2" fmla="*/ 141 w 141"/>
                <a:gd name="T3" fmla="*/ 70 h 96"/>
                <a:gd name="T4" fmla="*/ 141 w 141"/>
                <a:gd name="T5" fmla="*/ 96 h 96"/>
                <a:gd name="T6" fmla="*/ 0 w 141"/>
                <a:gd name="T7" fmla="*/ 96 h 96"/>
                <a:gd name="T8" fmla="*/ 0 w 141"/>
                <a:gd name="T9" fmla="*/ 70 h 96"/>
                <a:gd name="T10" fmla="*/ 71 w 141"/>
                <a:gd name="T11" fmla="*/ 0 h 96"/>
              </a:gdLst>
              <a:ahLst/>
              <a:cxnLst>
                <a:cxn ang="0">
                  <a:pos x="T0" y="T1"/>
                </a:cxn>
                <a:cxn ang="0">
                  <a:pos x="T2" y="T3"/>
                </a:cxn>
                <a:cxn ang="0">
                  <a:pos x="T4" y="T5"/>
                </a:cxn>
                <a:cxn ang="0">
                  <a:pos x="T6" y="T7"/>
                </a:cxn>
                <a:cxn ang="0">
                  <a:pos x="T8" y="T9"/>
                </a:cxn>
                <a:cxn ang="0">
                  <a:pos x="T10" y="T11"/>
                </a:cxn>
              </a:cxnLst>
              <a:rect l="0" t="0" r="r" b="b"/>
              <a:pathLst>
                <a:path w="141" h="96">
                  <a:moveTo>
                    <a:pt x="71" y="0"/>
                  </a:moveTo>
                  <a:cubicBezTo>
                    <a:pt x="109" y="0"/>
                    <a:pt x="141" y="31"/>
                    <a:pt x="141" y="70"/>
                  </a:cubicBezTo>
                  <a:cubicBezTo>
                    <a:pt x="141" y="96"/>
                    <a:pt x="141" y="96"/>
                    <a:pt x="141" y="96"/>
                  </a:cubicBezTo>
                  <a:cubicBezTo>
                    <a:pt x="0" y="96"/>
                    <a:pt x="0" y="96"/>
                    <a:pt x="0" y="96"/>
                  </a:cubicBezTo>
                  <a:cubicBezTo>
                    <a:pt x="0" y="70"/>
                    <a:pt x="0" y="70"/>
                    <a:pt x="0" y="70"/>
                  </a:cubicBezTo>
                  <a:cubicBezTo>
                    <a:pt x="0" y="31"/>
                    <a:pt x="32" y="0"/>
                    <a:pt x="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43" name="Freeform 20"/>
            <p:cNvSpPr>
              <a:spLocks/>
            </p:cNvSpPr>
            <p:nvPr/>
          </p:nvSpPr>
          <p:spPr bwMode="auto">
            <a:xfrm>
              <a:off x="-1223963" y="3735387"/>
              <a:ext cx="323850" cy="303212"/>
            </a:xfrm>
            <a:custGeom>
              <a:avLst/>
              <a:gdLst>
                <a:gd name="T0" fmla="*/ 141 w 141"/>
                <a:gd name="T1" fmla="*/ 0 h 132"/>
                <a:gd name="T2" fmla="*/ 141 w 141"/>
                <a:gd name="T3" fmla="*/ 109 h 132"/>
                <a:gd name="T4" fmla="*/ 71 w 141"/>
                <a:gd name="T5" fmla="*/ 132 h 132"/>
                <a:gd name="T6" fmla="*/ 0 w 141"/>
                <a:gd name="T7" fmla="*/ 109 h 132"/>
                <a:gd name="T8" fmla="*/ 0 w 141"/>
                <a:gd name="T9" fmla="*/ 0 h 132"/>
                <a:gd name="T10" fmla="*/ 141 w 141"/>
                <a:gd name="T11" fmla="*/ 0 h 132"/>
              </a:gdLst>
              <a:ahLst/>
              <a:cxnLst>
                <a:cxn ang="0">
                  <a:pos x="T0" y="T1"/>
                </a:cxn>
                <a:cxn ang="0">
                  <a:pos x="T2" y="T3"/>
                </a:cxn>
                <a:cxn ang="0">
                  <a:pos x="T4" y="T5"/>
                </a:cxn>
                <a:cxn ang="0">
                  <a:pos x="T6" y="T7"/>
                </a:cxn>
                <a:cxn ang="0">
                  <a:pos x="T8" y="T9"/>
                </a:cxn>
                <a:cxn ang="0">
                  <a:pos x="T10" y="T11"/>
                </a:cxn>
              </a:cxnLst>
              <a:rect l="0" t="0" r="r" b="b"/>
              <a:pathLst>
                <a:path w="141" h="132">
                  <a:moveTo>
                    <a:pt x="141" y="0"/>
                  </a:moveTo>
                  <a:cubicBezTo>
                    <a:pt x="141" y="109"/>
                    <a:pt x="141" y="109"/>
                    <a:pt x="141" y="109"/>
                  </a:cubicBezTo>
                  <a:cubicBezTo>
                    <a:pt x="122" y="124"/>
                    <a:pt x="97" y="132"/>
                    <a:pt x="71" y="132"/>
                  </a:cubicBezTo>
                  <a:cubicBezTo>
                    <a:pt x="45" y="132"/>
                    <a:pt x="20" y="124"/>
                    <a:pt x="0" y="109"/>
                  </a:cubicBezTo>
                  <a:cubicBezTo>
                    <a:pt x="0" y="0"/>
                    <a:pt x="0" y="0"/>
                    <a:pt x="0" y="0"/>
                  </a:cubicBezTo>
                  <a:lnTo>
                    <a:pt x="141" y="0"/>
                  </a:lnTo>
                  <a:close/>
                </a:path>
              </a:pathLst>
            </a:custGeom>
            <a:solidFill>
              <a:srgbClr val="6D563D"/>
            </a:solidFill>
            <a:ln>
              <a:noFill/>
            </a:ln>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44" name="Rectangle 21"/>
            <p:cNvSpPr>
              <a:spLocks noChangeArrowheads="1"/>
            </p:cNvSpPr>
            <p:nvPr/>
          </p:nvSpPr>
          <p:spPr bwMode="auto">
            <a:xfrm>
              <a:off x="-1414463" y="4395787"/>
              <a:ext cx="114300"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45" name="Rectangle 22"/>
            <p:cNvSpPr>
              <a:spLocks noChangeArrowheads="1"/>
            </p:cNvSpPr>
            <p:nvPr/>
          </p:nvSpPr>
          <p:spPr bwMode="auto">
            <a:xfrm>
              <a:off x="-823913" y="4395787"/>
              <a:ext cx="117475"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grpSp>
      <p:sp>
        <p:nvSpPr>
          <p:cNvPr id="7" name="Title 6"/>
          <p:cNvSpPr>
            <a:spLocks noGrp="1"/>
          </p:cNvSpPr>
          <p:nvPr>
            <p:ph type="title"/>
          </p:nvPr>
        </p:nvSpPr>
        <p:spPr/>
        <p:txBody>
          <a:bodyPr/>
          <a:lstStyle/>
          <a:p>
            <a:r>
              <a:rPr lang="en-US" dirty="0">
                <a:gradFill>
                  <a:gsLst>
                    <a:gs pos="1250">
                      <a:schemeClr val="tx2"/>
                    </a:gs>
                    <a:gs pos="100000">
                      <a:schemeClr val="tx2"/>
                    </a:gs>
                  </a:gsLst>
                  <a:lin ang="0" scaled="0"/>
                </a:gradFill>
              </a:rPr>
              <a:t>Traditional Development and Operations</a:t>
            </a:r>
          </a:p>
        </p:txBody>
      </p:sp>
      <p:grpSp>
        <p:nvGrpSpPr>
          <p:cNvPr id="9" name="Group 8"/>
          <p:cNvGrpSpPr/>
          <p:nvPr/>
        </p:nvGrpSpPr>
        <p:grpSpPr>
          <a:xfrm>
            <a:off x="4941424" y="3471677"/>
            <a:ext cx="1005800" cy="531704"/>
            <a:chOff x="6002213" y="3425254"/>
            <a:chExt cx="1587625" cy="723258"/>
          </a:xfrm>
          <a:solidFill>
            <a:schemeClr val="accent1"/>
          </a:solidFill>
        </p:grpSpPr>
        <p:sp>
          <p:nvSpPr>
            <p:cNvPr id="10" name="Rectangle 9"/>
            <p:cNvSpPr/>
            <p:nvPr/>
          </p:nvSpPr>
          <p:spPr bwMode="auto">
            <a:xfrm>
              <a:off x="6002213" y="3425254"/>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002213" y="3932488"/>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 name="Group 1"/>
          <p:cNvGrpSpPr/>
          <p:nvPr/>
        </p:nvGrpSpPr>
        <p:grpSpPr>
          <a:xfrm>
            <a:off x="6514707" y="3316184"/>
            <a:ext cx="1598294" cy="1276474"/>
            <a:chOff x="8860829" y="4509886"/>
            <a:chExt cx="2174098" cy="1736339"/>
          </a:xfrm>
        </p:grpSpPr>
        <p:sp>
          <p:nvSpPr>
            <p:cNvPr id="13" name="Oval 12"/>
            <p:cNvSpPr/>
            <p:nvPr/>
          </p:nvSpPr>
          <p:spPr bwMode="auto">
            <a:xfrm>
              <a:off x="8860829" y="5970914"/>
              <a:ext cx="2174098" cy="275311"/>
            </a:xfrm>
            <a:prstGeom prst="ellipse">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 name="Group 14"/>
            <p:cNvGrpSpPr/>
            <p:nvPr/>
          </p:nvGrpSpPr>
          <p:grpSpPr>
            <a:xfrm rot="2001771">
              <a:off x="9266604" y="4509886"/>
              <a:ext cx="1453360" cy="1618491"/>
              <a:chOff x="8504238" y="4584705"/>
              <a:chExt cx="1236752" cy="1377271"/>
            </a:xfrm>
          </p:grpSpPr>
          <p:sp>
            <p:nvSpPr>
              <p:cNvPr id="18" name="Oval 17"/>
              <p:cNvSpPr/>
              <p:nvPr/>
            </p:nvSpPr>
            <p:spPr bwMode="auto">
              <a:xfrm>
                <a:off x="8504238" y="4725224"/>
                <a:ext cx="1236752" cy="1236752"/>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p:cNvSpPr/>
              <p:nvPr/>
            </p:nvSpPr>
            <p:spPr bwMode="auto">
              <a:xfrm>
                <a:off x="8618558" y="5282139"/>
                <a:ext cx="504056" cy="504056"/>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8952456" y="4584705"/>
                <a:ext cx="340316" cy="220585"/>
                <a:chOff x="8964163" y="4017555"/>
                <a:chExt cx="340316" cy="366035"/>
              </a:xfrm>
            </p:grpSpPr>
            <p:sp>
              <p:nvSpPr>
                <p:cNvPr id="21" name="Freeform 20"/>
                <p:cNvSpPr/>
                <p:nvPr/>
              </p:nvSpPr>
              <p:spPr bwMode="auto">
                <a:xfrm>
                  <a:off x="8964163" y="4051662"/>
                  <a:ext cx="340316" cy="331928"/>
                </a:xfrm>
                <a:custGeom>
                  <a:avLst/>
                  <a:gdLst>
                    <a:gd name="connsiteX0" fmla="*/ 0 w 340316"/>
                    <a:gd name="connsiteY0" fmla="*/ 0 h 331928"/>
                    <a:gd name="connsiteX1" fmla="*/ 340316 w 340316"/>
                    <a:gd name="connsiteY1" fmla="*/ 0 h 331928"/>
                    <a:gd name="connsiteX2" fmla="*/ 340316 w 340316"/>
                    <a:gd name="connsiteY2" fmla="*/ 290681 h 331928"/>
                    <a:gd name="connsiteX3" fmla="*/ 170158 w 340316"/>
                    <a:gd name="connsiteY3" fmla="*/ 331928 h 331928"/>
                    <a:gd name="connsiteX4" fmla="*/ 0 w 340316"/>
                    <a:gd name="connsiteY4" fmla="*/ 290681 h 33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6" h="331928">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p:cNvSpPr/>
                <p:nvPr/>
              </p:nvSpPr>
              <p:spPr bwMode="auto">
                <a:xfrm>
                  <a:off x="8964163" y="4017555"/>
                  <a:ext cx="340316" cy="82493"/>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16" name="Freeform 15"/>
          <p:cNvSpPr/>
          <p:nvPr/>
        </p:nvSpPr>
        <p:spPr bwMode="auto">
          <a:xfrm rot="1768747">
            <a:off x="7554362" y="3003180"/>
            <a:ext cx="223797" cy="397979"/>
          </a:xfrm>
          <a:custGeom>
            <a:avLst/>
            <a:gdLst>
              <a:gd name="connsiteX0" fmla="*/ 399384 w 399384"/>
              <a:gd name="connsiteY0" fmla="*/ 710227 h 710227"/>
              <a:gd name="connsiteX1" fmla="*/ 313659 w 399384"/>
              <a:gd name="connsiteY1" fmla="*/ 400664 h 710227"/>
              <a:gd name="connsiteX2" fmla="*/ 13621 w 399384"/>
              <a:gd name="connsiteY2" fmla="*/ 348277 h 710227"/>
              <a:gd name="connsiteX3" fmla="*/ 51721 w 399384"/>
              <a:gd name="connsiteY3" fmla="*/ 29189 h 710227"/>
              <a:gd name="connsiteX4" fmla="*/ 56484 w 399384"/>
              <a:gd name="connsiteY4" fmla="*/ 33952 h 71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84" h="710227">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644" fontAlgn="auto">
              <a:spcBef>
                <a:spcPts val="0"/>
              </a:spcBef>
              <a:spcAft>
                <a:spcPts val="0"/>
              </a:spcAft>
            </a:pPr>
            <a:endParaRPr lang="en-US" sz="1324">
              <a:solidFill>
                <a:srgbClr val="FFFFFF"/>
              </a:solidFill>
              <a:latin typeface="Segoe UI"/>
            </a:endParaRPr>
          </a:p>
        </p:txBody>
      </p:sp>
      <p:sp>
        <p:nvSpPr>
          <p:cNvPr id="17" name="Freeform 87"/>
          <p:cNvSpPr>
            <a:spLocks noChangeAspect="1" noEditPoints="1"/>
          </p:cNvSpPr>
          <p:nvPr/>
        </p:nvSpPr>
        <p:spPr bwMode="auto">
          <a:xfrm>
            <a:off x="7545433" y="2838634"/>
            <a:ext cx="311510" cy="299961"/>
          </a:xfrm>
          <a:custGeom>
            <a:avLst/>
            <a:gdLst>
              <a:gd name="T0" fmla="*/ 255 w 388"/>
              <a:gd name="T1" fmla="*/ 58 h 374"/>
              <a:gd name="T2" fmla="*/ 236 w 388"/>
              <a:gd name="T3" fmla="*/ 36 h 374"/>
              <a:gd name="T4" fmla="*/ 196 w 388"/>
              <a:gd name="T5" fmla="*/ 110 h 374"/>
              <a:gd name="T6" fmla="*/ 204 w 388"/>
              <a:gd name="T7" fmla="*/ 138 h 374"/>
              <a:gd name="T8" fmla="*/ 266 w 388"/>
              <a:gd name="T9" fmla="*/ 121 h 374"/>
              <a:gd name="T10" fmla="*/ 221 w 388"/>
              <a:gd name="T11" fmla="*/ 157 h 374"/>
              <a:gd name="T12" fmla="*/ 295 w 388"/>
              <a:gd name="T13" fmla="*/ 140 h 374"/>
              <a:gd name="T14" fmla="*/ 336 w 388"/>
              <a:gd name="T15" fmla="*/ 130 h 374"/>
              <a:gd name="T16" fmla="*/ 323 w 388"/>
              <a:gd name="T17" fmla="*/ 203 h 374"/>
              <a:gd name="T18" fmla="*/ 233 w 388"/>
              <a:gd name="T19" fmla="*/ 169 h 374"/>
              <a:gd name="T20" fmla="*/ 276 w 388"/>
              <a:gd name="T21" fmla="*/ 202 h 374"/>
              <a:gd name="T22" fmla="*/ 315 w 388"/>
              <a:gd name="T23" fmla="*/ 234 h 374"/>
              <a:gd name="T24" fmla="*/ 334 w 388"/>
              <a:gd name="T25" fmla="*/ 212 h 374"/>
              <a:gd name="T26" fmla="*/ 266 w 388"/>
              <a:gd name="T27" fmla="*/ 286 h 374"/>
              <a:gd name="T28" fmla="*/ 240 w 388"/>
              <a:gd name="T29" fmla="*/ 223 h 374"/>
              <a:gd name="T30" fmla="*/ 213 w 388"/>
              <a:gd name="T31" fmla="*/ 210 h 374"/>
              <a:gd name="T32" fmla="*/ 241 w 388"/>
              <a:gd name="T33" fmla="*/ 290 h 374"/>
              <a:gd name="T34" fmla="*/ 257 w 388"/>
              <a:gd name="T35" fmla="*/ 316 h 374"/>
              <a:gd name="T36" fmla="*/ 103 w 388"/>
              <a:gd name="T37" fmla="*/ 112 h 374"/>
              <a:gd name="T38" fmla="*/ 174 w 388"/>
              <a:gd name="T39" fmla="*/ 153 h 374"/>
              <a:gd name="T40" fmla="*/ 161 w 388"/>
              <a:gd name="T41" fmla="*/ 119 h 374"/>
              <a:gd name="T42" fmla="*/ 84 w 388"/>
              <a:gd name="T43" fmla="*/ 86 h 374"/>
              <a:gd name="T44" fmla="*/ 62 w 388"/>
              <a:gd name="T45" fmla="*/ 105 h 374"/>
              <a:gd name="T46" fmla="*/ 163 w 388"/>
              <a:gd name="T47" fmla="*/ 189 h 374"/>
              <a:gd name="T48" fmla="*/ 80 w 388"/>
              <a:gd name="T49" fmla="*/ 250 h 374"/>
              <a:gd name="T50" fmla="*/ 85 w 388"/>
              <a:gd name="T51" fmla="*/ 283 h 374"/>
              <a:gd name="T52" fmla="*/ 109 w 388"/>
              <a:gd name="T53" fmla="*/ 248 h 374"/>
              <a:gd name="T54" fmla="*/ 171 w 388"/>
              <a:gd name="T55" fmla="*/ 195 h 374"/>
              <a:gd name="T56" fmla="*/ 163 w 388"/>
              <a:gd name="T57" fmla="*/ 260 h 374"/>
              <a:gd name="T58" fmla="*/ 161 w 388"/>
              <a:gd name="T59" fmla="*/ 318 h 374"/>
              <a:gd name="T60" fmla="*/ 186 w 388"/>
              <a:gd name="T61" fmla="*/ 299 h 374"/>
              <a:gd name="T62" fmla="*/ 194 w 388"/>
              <a:gd name="T63" fmla="*/ 214 h 374"/>
              <a:gd name="T64" fmla="*/ 248 w 388"/>
              <a:gd name="T65" fmla="*/ 342 h 374"/>
              <a:gd name="T66" fmla="*/ 279 w 388"/>
              <a:gd name="T67" fmla="*/ 345 h 374"/>
              <a:gd name="T68" fmla="*/ 359 w 388"/>
              <a:gd name="T69" fmla="*/ 263 h 374"/>
              <a:gd name="T70" fmla="*/ 356 w 388"/>
              <a:gd name="T71" fmla="*/ 230 h 374"/>
              <a:gd name="T72" fmla="*/ 358 w 388"/>
              <a:gd name="T73" fmla="*/ 136 h 374"/>
              <a:gd name="T74" fmla="*/ 383 w 388"/>
              <a:gd name="T75" fmla="*/ 114 h 374"/>
              <a:gd name="T76" fmla="*/ 278 w 388"/>
              <a:gd name="T77" fmla="*/ 2 h 374"/>
              <a:gd name="T78" fmla="*/ 32 w 388"/>
              <a:gd name="T79" fmla="*/ 120 h 374"/>
              <a:gd name="T80" fmla="*/ 28 w 388"/>
              <a:gd name="T81" fmla="*/ 87 h 374"/>
              <a:gd name="T82" fmla="*/ 71 w 388"/>
              <a:gd name="T83" fmla="*/ 288 h 374"/>
              <a:gd name="T84" fmla="*/ 71 w 388"/>
              <a:gd name="T85" fmla="*/ 322 h 374"/>
              <a:gd name="T86" fmla="*/ 71 w 388"/>
              <a:gd name="T87" fmla="*/ 288 h 374"/>
              <a:gd name="T88" fmla="*/ 170 w 388"/>
              <a:gd name="T89" fmla="*/ 374 h 374"/>
              <a:gd name="T90" fmla="*/ 170 w 388"/>
              <a:gd name="T91" fmla="*/ 341 h 374"/>
              <a:gd name="T92" fmla="*/ 82 w 388"/>
              <a:gd name="T93" fmla="*/ 179 h 374"/>
              <a:gd name="T94" fmla="*/ 157 w 388"/>
              <a:gd name="T95" fmla="*/ 172 h 374"/>
              <a:gd name="T96" fmla="*/ 102 w 388"/>
              <a:gd name="T97" fmla="*/ 150 h 374"/>
              <a:gd name="T98" fmla="*/ 43 w 388"/>
              <a:gd name="T99" fmla="*/ 175 h 374"/>
              <a:gd name="T100" fmla="*/ 52 w 388"/>
              <a:gd name="T101" fmla="*/ 200 h 374"/>
              <a:gd name="T102" fmla="*/ 19 w 388"/>
              <a:gd name="T103" fmla="*/ 23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374">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pPr>
            <a:endParaRPr lang="en-US" sz="1324">
              <a:solidFill>
                <a:srgbClr val="FFFFFF"/>
              </a:solidFill>
              <a:latin typeface="Segoe UI"/>
              <a:ea typeface="+mn-ea"/>
              <a:cs typeface="+mn-cs"/>
            </a:endParaRPr>
          </a:p>
        </p:txBody>
      </p:sp>
      <p:sp>
        <p:nvSpPr>
          <p:cNvPr id="3" name="Explosion 1 2"/>
          <p:cNvSpPr/>
          <p:nvPr/>
        </p:nvSpPr>
        <p:spPr bwMode="auto">
          <a:xfrm>
            <a:off x="6202391" y="1957958"/>
            <a:ext cx="2699779" cy="2699779"/>
          </a:xfrm>
          <a:prstGeom prst="irregularSeal1">
            <a:avLst/>
          </a:prstGeom>
          <a:solidFill>
            <a:srgbClr val="FFF1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Explosion 1 4"/>
          <p:cNvSpPr/>
          <p:nvPr/>
        </p:nvSpPr>
        <p:spPr bwMode="auto">
          <a:xfrm rot="9900000">
            <a:off x="6535373" y="2239569"/>
            <a:ext cx="1985273" cy="1985273"/>
          </a:xfrm>
          <a:prstGeom prst="irregularSeal1">
            <a:avLst/>
          </a:pr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Explosion 1 5"/>
          <p:cNvSpPr/>
          <p:nvPr/>
        </p:nvSpPr>
        <p:spPr bwMode="auto">
          <a:xfrm rot="5400000">
            <a:off x="6924783" y="2605351"/>
            <a:ext cx="1409212" cy="1409212"/>
          </a:xfrm>
          <a:prstGeom prst="irregularSeal1">
            <a:avLst/>
          </a:prstGeom>
          <a:solidFill>
            <a:srgbClr val="DC3C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2" name="Picture 3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476482" y="1626453"/>
            <a:ext cx="483617" cy="2952161"/>
          </a:xfrm>
          <a:prstGeom prst="rect">
            <a:avLst/>
          </a:prstGeom>
        </p:spPr>
      </p:pic>
      <p:grpSp>
        <p:nvGrpSpPr>
          <p:cNvPr id="104" name="Group 103"/>
          <p:cNvGrpSpPr/>
          <p:nvPr/>
        </p:nvGrpSpPr>
        <p:grpSpPr>
          <a:xfrm flipH="1">
            <a:off x="3572597" y="2498801"/>
            <a:ext cx="785865" cy="1992706"/>
            <a:chOff x="4688198" y="3398046"/>
            <a:chExt cx="1068831" cy="2710218"/>
          </a:xfrm>
        </p:grpSpPr>
        <p:grpSp>
          <p:nvGrpSpPr>
            <p:cNvPr id="99" name="Group 98"/>
            <p:cNvGrpSpPr/>
            <p:nvPr/>
          </p:nvGrpSpPr>
          <p:grpSpPr>
            <a:xfrm>
              <a:off x="4852988" y="3398046"/>
              <a:ext cx="475067" cy="754744"/>
              <a:chOff x="4966893" y="3238521"/>
              <a:chExt cx="393700" cy="625475"/>
            </a:xfrm>
          </p:grpSpPr>
          <p:sp>
            <p:nvSpPr>
              <p:cNvPr id="39" name="Rectangle 7"/>
              <p:cNvSpPr>
                <a:spLocks noChangeArrowheads="1"/>
              </p:cNvSpPr>
              <p:nvPr/>
            </p:nvSpPr>
            <p:spPr bwMode="auto">
              <a:xfrm>
                <a:off x="5003405" y="3641746"/>
                <a:ext cx="322263" cy="193675"/>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67" name="Freeform 8"/>
              <p:cNvSpPr>
                <a:spLocks/>
              </p:cNvSpPr>
              <p:nvPr/>
            </p:nvSpPr>
            <p:spPr bwMode="auto">
              <a:xfrm>
                <a:off x="4966893" y="3457596"/>
                <a:ext cx="393700" cy="82550"/>
              </a:xfrm>
              <a:custGeom>
                <a:avLst/>
                <a:gdLst>
                  <a:gd name="T0" fmla="*/ 172 w 172"/>
                  <a:gd name="T1" fmla="*/ 27 h 36"/>
                  <a:gd name="T2" fmla="*/ 164 w 172"/>
                  <a:gd name="T3" fmla="*/ 36 h 36"/>
                  <a:gd name="T4" fmla="*/ 9 w 172"/>
                  <a:gd name="T5" fmla="*/ 36 h 36"/>
                  <a:gd name="T6" fmla="*/ 0 w 172"/>
                  <a:gd name="T7" fmla="*/ 27 h 36"/>
                  <a:gd name="T8" fmla="*/ 0 w 172"/>
                  <a:gd name="T9" fmla="*/ 8 h 36"/>
                  <a:gd name="T10" fmla="*/ 9 w 172"/>
                  <a:gd name="T11" fmla="*/ 0 h 36"/>
                  <a:gd name="T12" fmla="*/ 164 w 172"/>
                  <a:gd name="T13" fmla="*/ 0 h 36"/>
                  <a:gd name="T14" fmla="*/ 172 w 172"/>
                  <a:gd name="T15" fmla="*/ 8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4" y="36"/>
                    </a:cubicBezTo>
                    <a:cubicBezTo>
                      <a:pt x="9" y="36"/>
                      <a:pt x="9" y="36"/>
                      <a:pt x="9" y="36"/>
                    </a:cubicBezTo>
                    <a:cubicBezTo>
                      <a:pt x="4" y="36"/>
                      <a:pt x="0" y="32"/>
                      <a:pt x="0" y="27"/>
                    </a:cubicBezTo>
                    <a:cubicBezTo>
                      <a:pt x="0" y="8"/>
                      <a:pt x="0" y="8"/>
                      <a:pt x="0" y="8"/>
                    </a:cubicBezTo>
                    <a:cubicBezTo>
                      <a:pt x="0" y="3"/>
                      <a:pt x="4" y="0"/>
                      <a:pt x="9" y="0"/>
                    </a:cubicBezTo>
                    <a:cubicBezTo>
                      <a:pt x="164" y="0"/>
                      <a:pt x="164" y="0"/>
                      <a:pt x="164" y="0"/>
                    </a:cubicBezTo>
                    <a:cubicBezTo>
                      <a:pt x="168" y="0"/>
                      <a:pt x="172" y="3"/>
                      <a:pt x="172" y="8"/>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68" name="Freeform 9"/>
              <p:cNvSpPr>
                <a:spLocks/>
              </p:cNvSpPr>
              <p:nvPr/>
            </p:nvSpPr>
            <p:spPr bwMode="auto">
              <a:xfrm>
                <a:off x="5095481" y="3638571"/>
                <a:ext cx="136525" cy="225425"/>
              </a:xfrm>
              <a:custGeom>
                <a:avLst/>
                <a:gdLst>
                  <a:gd name="T0" fmla="*/ 43 w 86"/>
                  <a:gd name="T1" fmla="*/ 142 h 142"/>
                  <a:gd name="T2" fmla="*/ 0 w 86"/>
                  <a:gd name="T3" fmla="*/ 100 h 142"/>
                  <a:gd name="T4" fmla="*/ 0 w 86"/>
                  <a:gd name="T5" fmla="*/ 0 h 142"/>
                  <a:gd name="T6" fmla="*/ 86 w 86"/>
                  <a:gd name="T7" fmla="*/ 0 h 142"/>
                  <a:gd name="T8" fmla="*/ 86 w 86"/>
                  <a:gd name="T9" fmla="*/ 100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0" y="100"/>
                    </a:lnTo>
                    <a:lnTo>
                      <a:pt x="0" y="0"/>
                    </a:lnTo>
                    <a:lnTo>
                      <a:pt x="86" y="0"/>
                    </a:lnTo>
                    <a:lnTo>
                      <a:pt x="86" y="100"/>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69" name="Freeform 10"/>
              <p:cNvSpPr>
                <a:spLocks/>
              </p:cNvSpPr>
              <p:nvPr/>
            </p:nvSpPr>
            <p:spPr bwMode="auto">
              <a:xfrm>
                <a:off x="5095481" y="3603646"/>
                <a:ext cx="136525" cy="119063"/>
              </a:xfrm>
              <a:custGeom>
                <a:avLst/>
                <a:gdLst>
                  <a:gd name="T0" fmla="*/ 0 w 60"/>
                  <a:gd name="T1" fmla="*/ 48 h 52"/>
                  <a:gd name="T2" fmla="*/ 30 w 60"/>
                  <a:gd name="T3" fmla="*/ 52 h 52"/>
                  <a:gd name="T4" fmla="*/ 60 w 60"/>
                  <a:gd name="T5" fmla="*/ 48 h 52"/>
                  <a:gd name="T6" fmla="*/ 60 w 60"/>
                  <a:gd name="T7" fmla="*/ 0 h 52"/>
                  <a:gd name="T8" fmla="*/ 0 w 60"/>
                  <a:gd name="T9" fmla="*/ 0 h 52"/>
                  <a:gd name="T10" fmla="*/ 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0" y="48"/>
                    </a:moveTo>
                    <a:cubicBezTo>
                      <a:pt x="10" y="51"/>
                      <a:pt x="19" y="52"/>
                      <a:pt x="30" y="52"/>
                    </a:cubicBezTo>
                    <a:cubicBezTo>
                      <a:pt x="40" y="52"/>
                      <a:pt x="50" y="51"/>
                      <a:pt x="60" y="48"/>
                    </a:cubicBezTo>
                    <a:cubicBezTo>
                      <a:pt x="60" y="0"/>
                      <a:pt x="60" y="0"/>
                      <a:pt x="60" y="0"/>
                    </a:cubicBezTo>
                    <a:cubicBezTo>
                      <a:pt x="0" y="0"/>
                      <a:pt x="0" y="0"/>
                      <a:pt x="0" y="0"/>
                    </a:cubicBezTo>
                    <a:lnTo>
                      <a:pt x="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70" name="Freeform 11"/>
              <p:cNvSpPr>
                <a:spLocks/>
              </p:cNvSpPr>
              <p:nvPr/>
            </p:nvSpPr>
            <p:spPr bwMode="auto">
              <a:xfrm>
                <a:off x="5003405" y="3392509"/>
                <a:ext cx="322263" cy="301625"/>
              </a:xfrm>
              <a:custGeom>
                <a:avLst/>
                <a:gdLst>
                  <a:gd name="T0" fmla="*/ 0 w 141"/>
                  <a:gd name="T1" fmla="*/ 0 h 133"/>
                  <a:gd name="T2" fmla="*/ 0 w 141"/>
                  <a:gd name="T3" fmla="*/ 110 h 133"/>
                  <a:gd name="T4" fmla="*/ 70 w 141"/>
                  <a:gd name="T5" fmla="*/ 133 h 133"/>
                  <a:gd name="T6" fmla="*/ 141 w 141"/>
                  <a:gd name="T7" fmla="*/ 110 h 133"/>
                  <a:gd name="T8" fmla="*/ 141 w 141"/>
                  <a:gd name="T9" fmla="*/ 110 h 133"/>
                  <a:gd name="T10" fmla="*/ 141 w 141"/>
                  <a:gd name="T11" fmla="*/ 0 h 133"/>
                  <a:gd name="T12" fmla="*/ 0 w 14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1" h="133">
                    <a:moveTo>
                      <a:pt x="0" y="0"/>
                    </a:moveTo>
                    <a:cubicBezTo>
                      <a:pt x="0" y="110"/>
                      <a:pt x="0" y="110"/>
                      <a:pt x="0" y="110"/>
                    </a:cubicBezTo>
                    <a:cubicBezTo>
                      <a:pt x="19" y="125"/>
                      <a:pt x="44" y="133"/>
                      <a:pt x="70" y="133"/>
                    </a:cubicBezTo>
                    <a:cubicBezTo>
                      <a:pt x="96" y="133"/>
                      <a:pt x="122" y="125"/>
                      <a:pt x="141" y="110"/>
                    </a:cubicBezTo>
                    <a:cubicBezTo>
                      <a:pt x="141" y="110"/>
                      <a:pt x="141" y="110"/>
                      <a:pt x="141" y="110"/>
                    </a:cubicBezTo>
                    <a:cubicBezTo>
                      <a:pt x="141" y="0"/>
                      <a:pt x="141" y="0"/>
                      <a:pt x="141"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71" name="Freeform 12"/>
              <p:cNvSpPr>
                <a:spLocks/>
              </p:cNvSpPr>
              <p:nvPr/>
            </p:nvSpPr>
            <p:spPr bwMode="auto">
              <a:xfrm>
                <a:off x="5001818" y="3238521"/>
                <a:ext cx="228600" cy="242888"/>
              </a:xfrm>
              <a:custGeom>
                <a:avLst/>
                <a:gdLst>
                  <a:gd name="T0" fmla="*/ 100 w 100"/>
                  <a:gd name="T1" fmla="*/ 6 h 106"/>
                  <a:gd name="T2" fmla="*/ 71 w 100"/>
                  <a:gd name="T3" fmla="*/ 0 h 106"/>
                  <a:gd name="T4" fmla="*/ 0 w 100"/>
                  <a:gd name="T5" fmla="*/ 71 h 106"/>
                  <a:gd name="T6" fmla="*/ 0 w 100"/>
                  <a:gd name="T7" fmla="*/ 106 h 106"/>
                  <a:gd name="T8" fmla="*/ 100 w 100"/>
                  <a:gd name="T9" fmla="*/ 6 h 106"/>
                </a:gdLst>
                <a:ahLst/>
                <a:cxnLst>
                  <a:cxn ang="0">
                    <a:pos x="T0" y="T1"/>
                  </a:cxn>
                  <a:cxn ang="0">
                    <a:pos x="T2" y="T3"/>
                  </a:cxn>
                  <a:cxn ang="0">
                    <a:pos x="T4" y="T5"/>
                  </a:cxn>
                  <a:cxn ang="0">
                    <a:pos x="T6" y="T7"/>
                  </a:cxn>
                  <a:cxn ang="0">
                    <a:pos x="T8" y="T9"/>
                  </a:cxn>
                </a:cxnLst>
                <a:rect l="0" t="0" r="r" b="b"/>
                <a:pathLst>
                  <a:path w="100" h="106">
                    <a:moveTo>
                      <a:pt x="100" y="6"/>
                    </a:moveTo>
                    <a:cubicBezTo>
                      <a:pt x="91" y="2"/>
                      <a:pt x="82" y="0"/>
                      <a:pt x="71" y="0"/>
                    </a:cubicBezTo>
                    <a:cubicBezTo>
                      <a:pt x="32" y="0"/>
                      <a:pt x="0" y="32"/>
                      <a:pt x="0" y="71"/>
                    </a:cubicBezTo>
                    <a:cubicBezTo>
                      <a:pt x="0" y="106"/>
                      <a:pt x="0" y="106"/>
                      <a:pt x="0" y="106"/>
                    </a:cubicBezTo>
                    <a:cubicBezTo>
                      <a:pt x="53" y="100"/>
                      <a:pt x="94" y="58"/>
                      <a:pt x="100" y="6"/>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72" name="Freeform 13"/>
              <p:cNvSpPr>
                <a:spLocks/>
              </p:cNvSpPr>
              <p:nvPr/>
            </p:nvSpPr>
            <p:spPr bwMode="auto">
              <a:xfrm>
                <a:off x="5097068" y="3238521"/>
                <a:ext cx="228600" cy="242888"/>
              </a:xfrm>
              <a:custGeom>
                <a:avLst/>
                <a:gdLst>
                  <a:gd name="T0" fmla="*/ 0 w 100"/>
                  <a:gd name="T1" fmla="*/ 6 h 106"/>
                  <a:gd name="T2" fmla="*/ 29 w 100"/>
                  <a:gd name="T3" fmla="*/ 0 h 106"/>
                  <a:gd name="T4" fmla="*/ 100 w 100"/>
                  <a:gd name="T5" fmla="*/ 71 h 106"/>
                  <a:gd name="T6" fmla="*/ 100 w 100"/>
                  <a:gd name="T7" fmla="*/ 106 h 106"/>
                  <a:gd name="T8" fmla="*/ 0 w 100"/>
                  <a:gd name="T9" fmla="*/ 6 h 106"/>
                </a:gdLst>
                <a:ahLst/>
                <a:cxnLst>
                  <a:cxn ang="0">
                    <a:pos x="T0" y="T1"/>
                  </a:cxn>
                  <a:cxn ang="0">
                    <a:pos x="T2" y="T3"/>
                  </a:cxn>
                  <a:cxn ang="0">
                    <a:pos x="T4" y="T5"/>
                  </a:cxn>
                  <a:cxn ang="0">
                    <a:pos x="T6" y="T7"/>
                  </a:cxn>
                  <a:cxn ang="0">
                    <a:pos x="T8" y="T9"/>
                  </a:cxn>
                </a:cxnLst>
                <a:rect l="0" t="0" r="r" b="b"/>
                <a:pathLst>
                  <a:path w="100" h="106">
                    <a:moveTo>
                      <a:pt x="0" y="6"/>
                    </a:moveTo>
                    <a:cubicBezTo>
                      <a:pt x="9" y="2"/>
                      <a:pt x="19" y="0"/>
                      <a:pt x="29" y="0"/>
                    </a:cubicBezTo>
                    <a:cubicBezTo>
                      <a:pt x="68" y="0"/>
                      <a:pt x="100" y="32"/>
                      <a:pt x="100" y="71"/>
                    </a:cubicBezTo>
                    <a:cubicBezTo>
                      <a:pt x="100" y="106"/>
                      <a:pt x="100" y="106"/>
                      <a:pt x="100" y="106"/>
                    </a:cubicBezTo>
                    <a:cubicBezTo>
                      <a:pt x="48" y="100"/>
                      <a:pt x="6" y="58"/>
                      <a:pt x="0" y="6"/>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grpSp>
        <p:sp>
          <p:nvSpPr>
            <p:cNvPr id="51" name="Freeform 7"/>
            <p:cNvSpPr>
              <a:spLocks/>
            </p:cNvSpPr>
            <p:nvPr/>
          </p:nvSpPr>
          <p:spPr bwMode="auto">
            <a:xfrm>
              <a:off x="4857230" y="4851619"/>
              <a:ext cx="466120" cy="1128590"/>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16264D"/>
            </a:solidFill>
            <a:ln>
              <a:noFill/>
            </a:ln>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57" name="Freeform 10"/>
            <p:cNvSpPr>
              <a:spLocks/>
            </p:cNvSpPr>
            <p:nvPr/>
          </p:nvSpPr>
          <p:spPr bwMode="auto">
            <a:xfrm>
              <a:off x="5345546" y="4330863"/>
              <a:ext cx="286843" cy="430264"/>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DFBA8D"/>
            </a:solidFill>
            <a:ln>
              <a:noFill/>
            </a:ln>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58" name="Rectangle 11"/>
            <p:cNvSpPr>
              <a:spLocks noChangeArrowheads="1"/>
            </p:cNvSpPr>
            <p:nvPr/>
          </p:nvSpPr>
          <p:spPr bwMode="auto">
            <a:xfrm>
              <a:off x="4710393" y="4330863"/>
              <a:ext cx="122933" cy="746133"/>
            </a:xfrm>
            <a:prstGeom prst="rect">
              <a:avLst/>
            </a:prstGeom>
            <a:solidFill>
              <a:srgbClr val="DFBA8D"/>
            </a:solidFill>
            <a:ln>
              <a:noFill/>
            </a:ln>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59" name="Freeform 12"/>
            <p:cNvSpPr>
              <a:spLocks/>
            </p:cNvSpPr>
            <p:nvPr/>
          </p:nvSpPr>
          <p:spPr bwMode="auto">
            <a:xfrm>
              <a:off x="4706979" y="4948941"/>
              <a:ext cx="126347" cy="254402"/>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DFBA8D"/>
            </a:solidFill>
            <a:ln>
              <a:noFill/>
            </a:ln>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60" name="Freeform 13"/>
            <p:cNvSpPr>
              <a:spLocks/>
            </p:cNvSpPr>
            <p:nvPr/>
          </p:nvSpPr>
          <p:spPr bwMode="auto">
            <a:xfrm>
              <a:off x="5506041" y="4634780"/>
              <a:ext cx="250988" cy="126347"/>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DFBA8D"/>
            </a:solidFill>
            <a:ln>
              <a:noFill/>
            </a:ln>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65" name="Rectangle 21"/>
            <p:cNvSpPr>
              <a:spLocks noChangeArrowheads="1"/>
            </p:cNvSpPr>
            <p:nvPr/>
          </p:nvSpPr>
          <p:spPr bwMode="auto">
            <a:xfrm>
              <a:off x="4710393" y="4330863"/>
              <a:ext cx="122933" cy="37563"/>
            </a:xfrm>
            <a:prstGeom prst="rect">
              <a:avLst/>
            </a:prstGeom>
            <a:solidFill>
              <a:srgbClr val="C3A47C"/>
            </a:solidFill>
            <a:ln>
              <a:noFill/>
            </a:ln>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66" name="Rectangle 22"/>
            <p:cNvSpPr>
              <a:spLocks noChangeArrowheads="1"/>
            </p:cNvSpPr>
            <p:nvPr/>
          </p:nvSpPr>
          <p:spPr bwMode="auto">
            <a:xfrm>
              <a:off x="5345546" y="4330863"/>
              <a:ext cx="126347" cy="37563"/>
            </a:xfrm>
            <a:prstGeom prst="rect">
              <a:avLst/>
            </a:prstGeom>
            <a:solidFill>
              <a:srgbClr val="C3A47C"/>
            </a:solidFill>
            <a:ln>
              <a:noFill/>
            </a:ln>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101" name="Freeform 100"/>
            <p:cNvSpPr/>
            <p:nvPr/>
          </p:nvSpPr>
          <p:spPr bwMode="auto">
            <a:xfrm>
              <a:off x="4688198" y="4018410"/>
              <a:ext cx="805892" cy="833210"/>
            </a:xfrm>
            <a:custGeom>
              <a:avLst/>
              <a:gdLst>
                <a:gd name="connsiteX0" fmla="*/ 170572 w 805892"/>
                <a:gd name="connsiteY0" fmla="*/ 0 h 833210"/>
                <a:gd name="connsiteX1" fmla="*/ 252379 w 805892"/>
                <a:gd name="connsiteY1" fmla="*/ 0 h 833210"/>
                <a:gd name="connsiteX2" fmla="*/ 319176 w 805892"/>
                <a:gd name="connsiteY2" fmla="*/ 0 h 833210"/>
                <a:gd name="connsiteX3" fmla="*/ 321764 w 805892"/>
                <a:gd name="connsiteY3" fmla="*/ 9339 h 833210"/>
                <a:gd name="connsiteX4" fmla="*/ 402946 w 805892"/>
                <a:gd name="connsiteY4" fmla="*/ 48535 h 833210"/>
                <a:gd name="connsiteX5" fmla="*/ 484128 w 805892"/>
                <a:gd name="connsiteY5" fmla="*/ 9339 h 833210"/>
                <a:gd name="connsiteX6" fmla="*/ 486717 w 805892"/>
                <a:gd name="connsiteY6" fmla="*/ 0 h 833210"/>
                <a:gd name="connsiteX7" fmla="*/ 521856 w 805892"/>
                <a:gd name="connsiteY7" fmla="*/ 0 h 833210"/>
                <a:gd name="connsiteX8" fmla="*/ 635320 w 805892"/>
                <a:gd name="connsiteY8" fmla="*/ 0 h 833210"/>
                <a:gd name="connsiteX9" fmla="*/ 805892 w 805892"/>
                <a:gd name="connsiteY9" fmla="*/ 170093 h 833210"/>
                <a:gd name="connsiteX10" fmla="*/ 805892 w 805892"/>
                <a:gd name="connsiteY10" fmla="*/ 313070 h 833210"/>
                <a:gd name="connsiteX11" fmla="*/ 635320 w 805892"/>
                <a:gd name="connsiteY11" fmla="*/ 313070 h 833210"/>
                <a:gd name="connsiteX12" fmla="*/ 635320 w 805892"/>
                <a:gd name="connsiteY12" fmla="*/ 833210 h 833210"/>
                <a:gd name="connsiteX13" fmla="*/ 170572 w 805892"/>
                <a:gd name="connsiteY13" fmla="*/ 833210 h 833210"/>
                <a:gd name="connsiteX14" fmla="*/ 170572 w 805892"/>
                <a:gd name="connsiteY14" fmla="*/ 313070 h 833210"/>
                <a:gd name="connsiteX15" fmla="*/ 0 w 805892"/>
                <a:gd name="connsiteY15" fmla="*/ 313070 h 833210"/>
                <a:gd name="connsiteX16" fmla="*/ 0 w 805892"/>
                <a:gd name="connsiteY16" fmla="*/ 170093 h 833210"/>
                <a:gd name="connsiteX17" fmla="*/ 170572 w 805892"/>
                <a:gd name="connsiteY17" fmla="*/ 0 h 83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5892" h="833210">
                  <a:moveTo>
                    <a:pt x="170572" y="0"/>
                  </a:moveTo>
                  <a:cubicBezTo>
                    <a:pt x="199619" y="0"/>
                    <a:pt x="226850" y="0"/>
                    <a:pt x="252379" y="0"/>
                  </a:cubicBezTo>
                  <a:lnTo>
                    <a:pt x="319176" y="0"/>
                  </a:lnTo>
                  <a:lnTo>
                    <a:pt x="321764" y="9339"/>
                  </a:lnTo>
                  <a:cubicBezTo>
                    <a:pt x="335139" y="32373"/>
                    <a:pt x="366451" y="48535"/>
                    <a:pt x="402946" y="48535"/>
                  </a:cubicBezTo>
                  <a:cubicBezTo>
                    <a:pt x="439441" y="48535"/>
                    <a:pt x="470753" y="32373"/>
                    <a:pt x="484128" y="9339"/>
                  </a:cubicBezTo>
                  <a:lnTo>
                    <a:pt x="486717" y="0"/>
                  </a:lnTo>
                  <a:lnTo>
                    <a:pt x="521856" y="0"/>
                  </a:lnTo>
                  <a:cubicBezTo>
                    <a:pt x="635320" y="0"/>
                    <a:pt x="635320" y="0"/>
                    <a:pt x="635320" y="0"/>
                  </a:cubicBezTo>
                  <a:cubicBezTo>
                    <a:pt x="729258" y="0"/>
                    <a:pt x="805892" y="76419"/>
                    <a:pt x="805892" y="170093"/>
                  </a:cubicBezTo>
                  <a:cubicBezTo>
                    <a:pt x="805892" y="313070"/>
                    <a:pt x="805892" y="313070"/>
                    <a:pt x="805892" y="313070"/>
                  </a:cubicBezTo>
                  <a:cubicBezTo>
                    <a:pt x="635320" y="313070"/>
                    <a:pt x="635320" y="313070"/>
                    <a:pt x="635320" y="313070"/>
                  </a:cubicBezTo>
                  <a:cubicBezTo>
                    <a:pt x="635320" y="833210"/>
                    <a:pt x="635320" y="833210"/>
                    <a:pt x="635320" y="833210"/>
                  </a:cubicBezTo>
                  <a:cubicBezTo>
                    <a:pt x="170572" y="833210"/>
                    <a:pt x="170572" y="833210"/>
                    <a:pt x="170572" y="833210"/>
                  </a:cubicBezTo>
                  <a:cubicBezTo>
                    <a:pt x="170572" y="313070"/>
                    <a:pt x="170572" y="313070"/>
                    <a:pt x="170572" y="313070"/>
                  </a:cubicBezTo>
                  <a:cubicBezTo>
                    <a:pt x="0" y="313070"/>
                    <a:pt x="0" y="313070"/>
                    <a:pt x="0" y="313070"/>
                  </a:cubicBezTo>
                  <a:cubicBezTo>
                    <a:pt x="0" y="170093"/>
                    <a:pt x="0" y="170093"/>
                    <a:pt x="0" y="170093"/>
                  </a:cubicBezTo>
                  <a:cubicBezTo>
                    <a:pt x="0" y="76419"/>
                    <a:pt x="76634" y="0"/>
                    <a:pt x="170572" y="0"/>
                  </a:cubicBezTo>
                  <a:close/>
                </a:path>
              </a:pathLst>
            </a:custGeom>
            <a:solidFill>
              <a:srgbClr val="231F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pPr>
              <a:endParaRPr lang="en-US" sz="1765" dirty="0" err="1">
                <a:gradFill>
                  <a:gsLst>
                    <a:gs pos="0">
                      <a:srgbClr val="FFFFFF"/>
                    </a:gs>
                    <a:gs pos="100000">
                      <a:srgbClr val="FFFFFF"/>
                    </a:gs>
                  </a:gsLst>
                  <a:lin ang="5400000" scaled="0"/>
                </a:gradFill>
                <a:latin typeface="Arial"/>
                <a:ea typeface="Segoe UI" pitchFamily="34" charset="0"/>
                <a:cs typeface="Segoe UI" pitchFamily="34" charset="0"/>
              </a:endParaRPr>
            </a:p>
          </p:txBody>
        </p:sp>
        <p:sp>
          <p:nvSpPr>
            <p:cNvPr id="50" name="Freeform 6"/>
            <p:cNvSpPr>
              <a:spLocks/>
            </p:cNvSpPr>
            <p:nvPr/>
          </p:nvSpPr>
          <p:spPr bwMode="auto">
            <a:xfrm>
              <a:off x="5202124" y="5963136"/>
              <a:ext cx="278306" cy="14512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050708"/>
            </a:solidFill>
            <a:ln>
              <a:noFill/>
            </a:ln>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sp>
          <p:nvSpPr>
            <p:cNvPr id="54" name="Freeform 8"/>
            <p:cNvSpPr>
              <a:spLocks/>
            </p:cNvSpPr>
            <p:nvPr/>
          </p:nvSpPr>
          <p:spPr bwMode="auto">
            <a:xfrm>
              <a:off x="4857230" y="5963136"/>
              <a:ext cx="278306" cy="145128"/>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050708"/>
            </a:solidFill>
            <a:ln>
              <a:noFill/>
            </a:ln>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1324">
                <a:solidFill>
                  <a:srgbClr val="676767"/>
                </a:solidFill>
                <a:latin typeface="Arial"/>
                <a:ea typeface="+mn-ea"/>
                <a:cs typeface="+mn-cs"/>
              </a:endParaRPr>
            </a:p>
          </p:txBody>
        </p:sp>
      </p:grpSp>
      <p:sp>
        <p:nvSpPr>
          <p:cNvPr id="105" name="TextBox 104"/>
          <p:cNvSpPr txBox="1"/>
          <p:nvPr/>
        </p:nvSpPr>
        <p:spPr>
          <a:xfrm>
            <a:off x="880716" y="3023449"/>
            <a:ext cx="582537" cy="380108"/>
          </a:xfrm>
          <a:prstGeom prst="rect">
            <a:avLst/>
          </a:prstGeom>
          <a:noFill/>
        </p:spPr>
        <p:txBody>
          <a:bodyPr wrap="none" lIns="134464" tIns="107571" rIns="134464" bIns="107571" rtlCol="0">
            <a:spAutoFit/>
          </a:bodyPr>
          <a:lstStyle/>
          <a:p>
            <a:pPr defTabSz="685800" fontAlgn="auto">
              <a:lnSpc>
                <a:spcPct val="90000"/>
              </a:lnSpc>
              <a:spcBef>
                <a:spcPts val="0"/>
              </a:spcBef>
              <a:spcAft>
                <a:spcPts val="441"/>
              </a:spcAft>
            </a:pPr>
            <a:r>
              <a:rPr lang="en-US" sz="1176" b="1" dirty="0">
                <a:gradFill>
                  <a:gsLst>
                    <a:gs pos="2917">
                      <a:srgbClr val="676767">
                        <a:lumMod val="50000"/>
                      </a:srgbClr>
                    </a:gs>
                    <a:gs pos="30000">
                      <a:srgbClr val="676767">
                        <a:lumMod val="50000"/>
                      </a:srgbClr>
                    </a:gs>
                  </a:gsLst>
                  <a:lin ang="5400000" scaled="0"/>
                </a:gradFill>
                <a:latin typeface="Arial"/>
                <a:ea typeface="+mn-ea"/>
                <a:cs typeface="+mn-cs"/>
              </a:rPr>
              <a:t>DEV</a:t>
            </a:r>
          </a:p>
        </p:txBody>
      </p:sp>
      <p:sp>
        <p:nvSpPr>
          <p:cNvPr id="106" name="TextBox 105"/>
          <p:cNvSpPr txBox="1"/>
          <p:nvPr/>
        </p:nvSpPr>
        <p:spPr>
          <a:xfrm>
            <a:off x="3778117" y="3044364"/>
            <a:ext cx="590552" cy="380108"/>
          </a:xfrm>
          <a:prstGeom prst="rect">
            <a:avLst/>
          </a:prstGeom>
          <a:noFill/>
        </p:spPr>
        <p:txBody>
          <a:bodyPr wrap="none" lIns="134464" tIns="107571" rIns="134464" bIns="107571" rtlCol="0">
            <a:spAutoFit/>
          </a:bodyPr>
          <a:lstStyle/>
          <a:p>
            <a:pPr defTabSz="685800" fontAlgn="auto">
              <a:lnSpc>
                <a:spcPct val="90000"/>
              </a:lnSpc>
              <a:spcBef>
                <a:spcPts val="0"/>
              </a:spcBef>
              <a:spcAft>
                <a:spcPts val="441"/>
              </a:spcAft>
            </a:pPr>
            <a:r>
              <a:rPr lang="en-US" sz="1176" b="1" dirty="0">
                <a:gradFill>
                  <a:gsLst>
                    <a:gs pos="2917">
                      <a:srgbClr val="FFFFFF"/>
                    </a:gs>
                    <a:gs pos="30000">
                      <a:srgbClr val="FFFFFF"/>
                    </a:gs>
                  </a:gsLst>
                  <a:lin ang="5400000" scaled="0"/>
                </a:gradFill>
                <a:latin typeface="Arial"/>
                <a:ea typeface="+mn-ea"/>
                <a:cs typeface="+mn-cs"/>
              </a:rPr>
              <a:t>OPS</a:t>
            </a:r>
          </a:p>
        </p:txBody>
      </p:sp>
      <p:grpSp>
        <p:nvGrpSpPr>
          <p:cNvPr id="108" name="Group 107"/>
          <p:cNvGrpSpPr/>
          <p:nvPr/>
        </p:nvGrpSpPr>
        <p:grpSpPr>
          <a:xfrm>
            <a:off x="1359148" y="2958659"/>
            <a:ext cx="481685" cy="497064"/>
            <a:chOff x="2131981" y="4023484"/>
            <a:chExt cx="655124" cy="676042"/>
          </a:xfrm>
        </p:grpSpPr>
        <p:sp>
          <p:nvSpPr>
            <p:cNvPr id="33" name="Freeform 32"/>
            <p:cNvSpPr/>
            <p:nvPr/>
          </p:nvSpPr>
          <p:spPr bwMode="auto">
            <a:xfrm>
              <a:off x="2150521" y="4053569"/>
              <a:ext cx="615863" cy="596815"/>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57"/>
            <p:cNvSpPr>
              <a:spLocks noEditPoints="1"/>
            </p:cNvSpPr>
            <p:nvPr/>
          </p:nvSpPr>
          <p:spPr bwMode="auto">
            <a:xfrm>
              <a:off x="2131981" y="4023484"/>
              <a:ext cx="655124" cy="676042"/>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68217A"/>
            </a:solidFill>
            <a:ln>
              <a:noFill/>
            </a:ln>
          </p:spPr>
          <p:txBody>
            <a:bodyPr vert="horz" wrap="square" lIns="67223" tIns="33611" rIns="67223" bIns="33611" numCol="1" anchor="t" anchorCtr="0" compatLnSpc="1">
              <a:prstTxWarp prst="textNoShape">
                <a:avLst/>
              </a:prstTxWarp>
            </a:bodyPr>
            <a:lstStyle/>
            <a:p>
              <a:pPr defTabSz="672002" fontAlgn="auto">
                <a:spcBef>
                  <a:spcPts val="0"/>
                </a:spcBef>
                <a:spcAft>
                  <a:spcPts val="0"/>
                </a:spcAft>
                <a:defRPr/>
              </a:pPr>
              <a:endParaRPr lang="en-US" sz="1250" kern="0">
                <a:solidFill>
                  <a:srgbClr val="000000"/>
                </a:solidFill>
                <a:latin typeface="Arial"/>
                <a:ea typeface="+mn-ea"/>
                <a:cs typeface="+mn-cs"/>
              </a:endParaRPr>
            </a:p>
          </p:txBody>
        </p:sp>
      </p:grpSp>
    </p:spTree>
    <p:extLst>
      <p:ext uri="{BB962C8B-B14F-4D97-AF65-F5344CB8AC3E}">
        <p14:creationId xmlns:p14="http://schemas.microsoft.com/office/powerpoint/2010/main" val="408768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nodeType="withEffect">
                                  <p:stCondLst>
                                    <p:cond delay="0"/>
                                  </p:stCondLst>
                                  <p:childTnLst>
                                    <p:animMotion origin="layout" path="M 1.26628E-6 2.00182E-6 C 0.00485 -0.13595 0.0374 -0.41648 0.12216 -0.40627 C 0.20475 -0.4074 0.22351 -0.15933 0.22185 0.00885 " pathEditMode="relative" rAng="0" ptsTypes="AAA">
                                      <p:cBhvr>
                                        <p:cTn id="6" dur="2000" fill="hold"/>
                                        <p:tgtEl>
                                          <p:spTgt spid="108"/>
                                        </p:tgtEl>
                                        <p:attrNameLst>
                                          <p:attrName>ppt_x</p:attrName>
                                          <p:attrName>ppt_y</p:attrName>
                                        </p:attrNameLst>
                                      </p:cBhvr>
                                      <p:rCtr x="11093" y="-19882"/>
                                    </p:animMotion>
                                  </p:childTnLst>
                                </p:cTn>
                              </p:par>
                            </p:childTnLst>
                          </p:cTn>
                        </p:par>
                        <p:par>
                          <p:cTn id="7" fill="hold">
                            <p:stCondLst>
                              <p:cond delay="2000"/>
                            </p:stCondLst>
                            <p:childTnLst>
                              <p:par>
                                <p:cTn id="8" presetID="10" presetClass="entr" presetSubtype="0" fill="hold" nodeType="after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2800"/>
                            </p:stCondLst>
                            <p:childTnLst>
                              <p:par>
                                <p:cTn id="12" presetID="10" presetClass="entr" presetSubtype="0" fill="hold" nodeType="afterEffect">
                                  <p:stCondLst>
                                    <p:cond delay="3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1" nodeType="withEffect">
                                  <p:stCondLst>
                                    <p:cond delay="3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22" presetClass="exit" presetSubtype="1" fill="hold" grpId="0" nodeType="withEffect">
                                  <p:stCondLst>
                                    <p:cond delay="300"/>
                                  </p:stCondLst>
                                  <p:childTnLst>
                                    <p:animEffect transition="out" filter="wipe(up)">
                                      <p:cBhvr>
                                        <p:cTn id="19" dur="3000"/>
                                        <p:tgtEl>
                                          <p:spTgt spid="16"/>
                                        </p:tgtEl>
                                      </p:cBhvr>
                                    </p:animEffect>
                                    <p:set>
                                      <p:cBhvr>
                                        <p:cTn id="20" dur="1" fill="hold">
                                          <p:stCondLst>
                                            <p:cond delay="2999"/>
                                          </p:stCondLst>
                                        </p:cTn>
                                        <p:tgtEl>
                                          <p:spTgt spid="16"/>
                                        </p:tgtEl>
                                        <p:attrNameLst>
                                          <p:attrName>style.visibility</p:attrName>
                                        </p:attrNameLst>
                                      </p:cBhvr>
                                      <p:to>
                                        <p:strVal val="hidden"/>
                                      </p:to>
                                    </p:set>
                                  </p:childTnLst>
                                </p:cTn>
                              </p:par>
                              <p:par>
                                <p:cTn id="21" presetID="10" presetClass="entr" presetSubtype="0" fill="hold" grpId="1" nodeType="withEffect">
                                  <p:stCondLst>
                                    <p:cond delay="3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0" presetClass="path" presetSubtype="0" accel="50000" decel="50000" fill="hold" grpId="0" nodeType="withEffect">
                                  <p:stCondLst>
                                    <p:cond delay="300"/>
                                  </p:stCondLst>
                                  <p:childTnLst>
                                    <p:animMotion origin="layout" path="M -1.1616E-6 -3.6768E-7 L -0.01302 0.03336 L -0.00996 0.04017 L 0.00268 0.05197 L 0.00332 0.06082 L 0.00038 0.07557 L -0.00383 0.08919 " pathEditMode="relative" ptsTypes="AAAAAAA">
                                      <p:cBhvr>
                                        <p:cTn id="25" dur="3000" fill="hold"/>
                                        <p:tgtEl>
                                          <p:spTgt spid="17"/>
                                        </p:tgtEl>
                                        <p:attrNameLst>
                                          <p:attrName>ppt_x</p:attrName>
                                          <p:attrName>ppt_y</p:attrName>
                                        </p:attrNameLst>
                                      </p:cBhvr>
                                    </p:animMotion>
                                  </p:childTnLst>
                                </p:cTn>
                              </p:par>
                              <p:par>
                                <p:cTn id="26" presetID="26" presetClass="emph" presetSubtype="0" repeatCount="10000" fill="hold" grpId="2" nodeType="withEffect">
                                  <p:stCondLst>
                                    <p:cond delay="300"/>
                                  </p:stCondLst>
                                  <p:childTnLst>
                                    <p:animEffect transition="out" filter="fade">
                                      <p:cBhvr>
                                        <p:cTn id="27" dur="300" tmFilter="0, 0; .2, .5; .8, .5; 1, 0"/>
                                        <p:tgtEl>
                                          <p:spTgt spid="17"/>
                                        </p:tgtEl>
                                      </p:cBhvr>
                                    </p:animEffect>
                                    <p:animScale>
                                      <p:cBhvr>
                                        <p:cTn id="28" dur="150" autoRev="1" fill="hold"/>
                                        <p:tgtEl>
                                          <p:spTgt spid="17"/>
                                        </p:tgtEl>
                                      </p:cBhvr>
                                      <p:by x="105000" y="105000"/>
                                    </p:animScale>
                                  </p:childTnLst>
                                </p:cTn>
                              </p:par>
                              <p:par>
                                <p:cTn id="29" presetID="27" presetClass="emph" presetSubtype="0" repeatCount="10000" fill="remove" grpId="3" nodeType="withEffect">
                                  <p:stCondLst>
                                    <p:cond delay="300"/>
                                  </p:stCondLst>
                                  <p:childTnLst>
                                    <p:animClr clrSpc="rgb" dir="cw">
                                      <p:cBhvr override="childStyle">
                                        <p:cTn id="30" dur="150" autoRev="1" fill="remove"/>
                                        <p:tgtEl>
                                          <p:spTgt spid="17"/>
                                        </p:tgtEl>
                                        <p:attrNameLst>
                                          <p:attrName>style.color</p:attrName>
                                        </p:attrNameLst>
                                      </p:cBhvr>
                                      <p:to>
                                        <a:srgbClr val="FFFF00"/>
                                      </p:to>
                                    </p:animClr>
                                    <p:animClr clrSpc="rgb" dir="cw">
                                      <p:cBhvr>
                                        <p:cTn id="31" dur="150" autoRev="1" fill="remove"/>
                                        <p:tgtEl>
                                          <p:spTgt spid="17"/>
                                        </p:tgtEl>
                                        <p:attrNameLst>
                                          <p:attrName>fillcolor</p:attrName>
                                        </p:attrNameLst>
                                      </p:cBhvr>
                                      <p:to>
                                        <a:srgbClr val="FFFF00"/>
                                      </p:to>
                                    </p:animClr>
                                    <p:set>
                                      <p:cBhvr>
                                        <p:cTn id="32" dur="150" autoRev="1" fill="remove"/>
                                        <p:tgtEl>
                                          <p:spTgt spid="17"/>
                                        </p:tgtEl>
                                        <p:attrNameLst>
                                          <p:attrName>fill.type</p:attrName>
                                        </p:attrNameLst>
                                      </p:cBhvr>
                                      <p:to>
                                        <p:strVal val="solid"/>
                                      </p:to>
                                    </p:set>
                                    <p:set>
                                      <p:cBhvr>
                                        <p:cTn id="33" dur="150" autoRev="1" fill="remove"/>
                                        <p:tgtEl>
                                          <p:spTgt spid="17"/>
                                        </p:tgtEl>
                                        <p:attrNameLst>
                                          <p:attrName>fill.on</p:attrName>
                                        </p:attrNameLst>
                                      </p:cBhvr>
                                      <p:to>
                                        <p:strVal val="true"/>
                                      </p:to>
                                    </p:set>
                                  </p:childTnLst>
                                </p:cTn>
                              </p:par>
                              <p:par>
                                <p:cTn id="34" presetID="53" presetClass="entr" presetSubtype="16" fill="hold" grpId="0" nodeType="withEffect">
                                  <p:stCondLst>
                                    <p:cond delay="290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par>
                                <p:cTn id="39" presetID="53" presetClass="entr" presetSubtype="16" fill="hold" grpId="0" nodeType="withEffect">
                                  <p:stCondLst>
                                    <p:cond delay="320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par>
                                <p:cTn id="44" presetID="53" presetClass="entr" presetSubtype="16" fill="hold" grpId="0" nodeType="withEffect">
                                  <p:stCondLst>
                                    <p:cond delay="350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7" grpId="2" animBg="1"/>
      <p:bldP spid="17" grpId="3" animBg="1"/>
      <p:bldP spid="3" grpId="0" animBg="1"/>
      <p:bldP spid="5" grpId="0" animBg="1"/>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nvPr>
        </p:nvGraphicFramePr>
        <p:xfrm>
          <a:off x="672006" y="1214078"/>
          <a:ext cx="7602563" cy="3604080"/>
        </p:xfrm>
        <a:graphic>
          <a:graphicData uri="http://schemas.openxmlformats.org/drawingml/2006/table">
            <a:tbl>
              <a:tblPr firstRow="1" bandRow="1">
                <a:tableStyleId>{5C22544A-7EE6-4342-B048-85BDC9FD1C3A}</a:tableStyleId>
              </a:tblPr>
              <a:tblGrid>
                <a:gridCol w="869437">
                  <a:extLst>
                    <a:ext uri="{9D8B030D-6E8A-4147-A177-3AD203B41FA5}">
                      <a16:colId xmlns:a16="http://schemas.microsoft.com/office/drawing/2014/main" val="20000"/>
                    </a:ext>
                  </a:extLst>
                </a:gridCol>
                <a:gridCol w="1849845">
                  <a:extLst>
                    <a:ext uri="{9D8B030D-6E8A-4147-A177-3AD203B41FA5}">
                      <a16:colId xmlns:a16="http://schemas.microsoft.com/office/drawing/2014/main" val="20001"/>
                    </a:ext>
                  </a:extLst>
                </a:gridCol>
                <a:gridCol w="4883281">
                  <a:extLst>
                    <a:ext uri="{9D8B030D-6E8A-4147-A177-3AD203B41FA5}">
                      <a16:colId xmlns:a16="http://schemas.microsoft.com/office/drawing/2014/main" val="20002"/>
                    </a:ext>
                  </a:extLst>
                </a:gridCol>
              </a:tblGrid>
              <a:tr h="347123">
                <a:tc>
                  <a:txBody>
                    <a:bodyPr/>
                    <a:lstStyle/>
                    <a:p>
                      <a:pPr algn="ctr"/>
                      <a:r>
                        <a:rPr lang="en-US" dirty="0"/>
                        <a:t>Option</a:t>
                      </a:r>
                    </a:p>
                  </a:txBody>
                  <a:tcPr/>
                </a:tc>
                <a:tc>
                  <a:txBody>
                    <a:bodyPr/>
                    <a:lstStyle/>
                    <a:p>
                      <a:pPr algn="ctr"/>
                      <a:r>
                        <a:rPr lang="en-US" dirty="0"/>
                        <a:t>Long option</a:t>
                      </a:r>
                    </a:p>
                  </a:txBody>
                  <a:tcPr/>
                </a:tc>
                <a:tc>
                  <a:txBody>
                    <a:bodyPr/>
                    <a:lstStyle/>
                    <a:p>
                      <a:pPr algn="ctr"/>
                      <a:r>
                        <a:rPr lang="en-US" dirty="0"/>
                        <a:t>Description</a:t>
                      </a:r>
                    </a:p>
                  </a:txBody>
                  <a:tcPr/>
                </a:tc>
                <a:extLst>
                  <a:ext uri="{0D108BD9-81ED-4DB2-BD59-A6C34878D82A}">
                    <a16:rowId xmlns:a16="http://schemas.microsoft.com/office/drawing/2014/main" val="10000"/>
                  </a:ext>
                </a:extLst>
              </a:tr>
              <a:tr h="347123">
                <a:tc>
                  <a:txBody>
                    <a:bodyPr/>
                    <a:lstStyle/>
                    <a:p>
                      <a:r>
                        <a:rPr lang="en-US" dirty="0"/>
                        <a:t>-a</a:t>
                      </a:r>
                    </a:p>
                  </a:txBody>
                  <a:tcPr/>
                </a:tc>
                <a:tc>
                  <a:txBody>
                    <a:bodyPr/>
                    <a:lstStyle/>
                    <a:p>
                      <a:r>
                        <a:rPr lang="en-US" dirty="0"/>
                        <a:t>--all</a:t>
                      </a:r>
                    </a:p>
                  </a:txBody>
                  <a:tcPr/>
                </a:tc>
                <a:tc>
                  <a:txBody>
                    <a:bodyPr/>
                    <a:lstStyle/>
                    <a:p>
                      <a:r>
                        <a:rPr lang="en-US" dirty="0"/>
                        <a:t>List all files (even the hidden files)</a:t>
                      </a:r>
                    </a:p>
                  </a:txBody>
                  <a:tcPr/>
                </a:tc>
                <a:extLst>
                  <a:ext uri="{0D108BD9-81ED-4DB2-BD59-A6C34878D82A}">
                    <a16:rowId xmlns:a16="http://schemas.microsoft.com/office/drawing/2014/main" val="10001"/>
                  </a:ext>
                </a:extLst>
              </a:tr>
              <a:tr h="485022">
                <a:tc>
                  <a:txBody>
                    <a:bodyPr/>
                    <a:lstStyle/>
                    <a:p>
                      <a:r>
                        <a:rPr lang="en-US" dirty="0"/>
                        <a:t>-d</a:t>
                      </a:r>
                    </a:p>
                  </a:txBody>
                  <a:tcPr/>
                </a:tc>
                <a:tc>
                  <a:txBody>
                    <a:bodyPr/>
                    <a:lstStyle/>
                    <a:p>
                      <a:r>
                        <a:rPr lang="en-US" dirty="0"/>
                        <a:t>--directory</a:t>
                      </a:r>
                    </a:p>
                  </a:txBody>
                  <a:tcPr/>
                </a:tc>
                <a:tc>
                  <a:txBody>
                    <a:bodyPr/>
                    <a:lstStyle/>
                    <a:p>
                      <a:r>
                        <a:rPr lang="en-US" dirty="0"/>
                        <a:t>Used</a:t>
                      </a:r>
                      <a:r>
                        <a:rPr lang="en-US" baseline="0" dirty="0"/>
                        <a:t> in conjunction with –l you can see the details of the directory rather than only its contents.</a:t>
                      </a:r>
                      <a:endParaRPr lang="en-US" dirty="0"/>
                    </a:p>
                  </a:txBody>
                  <a:tcPr/>
                </a:tc>
                <a:extLst>
                  <a:ext uri="{0D108BD9-81ED-4DB2-BD59-A6C34878D82A}">
                    <a16:rowId xmlns:a16="http://schemas.microsoft.com/office/drawing/2014/main" val="10002"/>
                  </a:ext>
                </a:extLst>
              </a:tr>
              <a:tr h="347123">
                <a:tc>
                  <a:txBody>
                    <a:bodyPr/>
                    <a:lstStyle/>
                    <a:p>
                      <a:r>
                        <a:rPr lang="en-US" dirty="0"/>
                        <a:t>-F</a:t>
                      </a:r>
                    </a:p>
                  </a:txBody>
                  <a:tcPr/>
                </a:tc>
                <a:tc>
                  <a:txBody>
                    <a:bodyPr/>
                    <a:lstStyle/>
                    <a:p>
                      <a:r>
                        <a:rPr lang="en-US" dirty="0"/>
                        <a:t>--classify </a:t>
                      </a:r>
                    </a:p>
                  </a:txBody>
                  <a:tcPr/>
                </a:tc>
                <a:tc>
                  <a:txBody>
                    <a:bodyPr/>
                    <a:lstStyle/>
                    <a:p>
                      <a:r>
                        <a:rPr lang="en-US" dirty="0"/>
                        <a:t>Appends an indicator to the end of each listed name</a:t>
                      </a:r>
                    </a:p>
                  </a:txBody>
                  <a:tcPr/>
                </a:tc>
                <a:extLst>
                  <a:ext uri="{0D108BD9-81ED-4DB2-BD59-A6C34878D82A}">
                    <a16:rowId xmlns:a16="http://schemas.microsoft.com/office/drawing/2014/main" val="10003"/>
                  </a:ext>
                </a:extLst>
              </a:tr>
              <a:tr h="485022">
                <a:tc>
                  <a:txBody>
                    <a:bodyPr/>
                    <a:lstStyle/>
                    <a:p>
                      <a:r>
                        <a:rPr lang="en-US" dirty="0"/>
                        <a:t>-h</a:t>
                      </a:r>
                    </a:p>
                  </a:txBody>
                  <a:tcPr/>
                </a:tc>
                <a:tc>
                  <a:txBody>
                    <a:bodyPr/>
                    <a:lstStyle/>
                    <a:p>
                      <a:r>
                        <a:rPr lang="en-US" dirty="0"/>
                        <a:t>--human-readable</a:t>
                      </a:r>
                    </a:p>
                  </a:txBody>
                  <a:tcPr/>
                </a:tc>
                <a:tc>
                  <a:txBody>
                    <a:bodyPr/>
                    <a:lstStyle/>
                    <a:p>
                      <a:r>
                        <a:rPr lang="en-US" dirty="0"/>
                        <a:t>Displays file sizes in human-readable format (not bytes)</a:t>
                      </a:r>
                    </a:p>
                  </a:txBody>
                  <a:tcPr/>
                </a:tc>
                <a:extLst>
                  <a:ext uri="{0D108BD9-81ED-4DB2-BD59-A6C34878D82A}">
                    <a16:rowId xmlns:a16="http://schemas.microsoft.com/office/drawing/2014/main" val="10004"/>
                  </a:ext>
                </a:extLst>
              </a:tr>
              <a:tr h="347123">
                <a:tc>
                  <a:txBody>
                    <a:bodyPr/>
                    <a:lstStyle/>
                    <a:p>
                      <a:r>
                        <a:rPr lang="en-US" dirty="0"/>
                        <a:t>-l</a:t>
                      </a:r>
                    </a:p>
                  </a:txBody>
                  <a:tcPr/>
                </a:tc>
                <a:tc>
                  <a:txBody>
                    <a:bodyPr/>
                    <a:lstStyle/>
                    <a:p>
                      <a:endParaRPr lang="en-US" dirty="0"/>
                    </a:p>
                  </a:txBody>
                  <a:tcPr/>
                </a:tc>
                <a:tc>
                  <a:txBody>
                    <a:bodyPr/>
                    <a:lstStyle/>
                    <a:p>
                      <a:r>
                        <a:rPr lang="en-US" dirty="0"/>
                        <a:t>Displays results in long format</a:t>
                      </a:r>
                    </a:p>
                  </a:txBody>
                  <a:tcPr/>
                </a:tc>
                <a:extLst>
                  <a:ext uri="{0D108BD9-81ED-4DB2-BD59-A6C34878D82A}">
                    <a16:rowId xmlns:a16="http://schemas.microsoft.com/office/drawing/2014/main" val="10005"/>
                  </a:ext>
                </a:extLst>
              </a:tr>
              <a:tr h="485022">
                <a:tc>
                  <a:txBody>
                    <a:bodyPr/>
                    <a:lstStyle/>
                    <a:p>
                      <a:r>
                        <a:rPr lang="en-US" dirty="0"/>
                        <a:t>-r</a:t>
                      </a:r>
                    </a:p>
                  </a:txBody>
                  <a:tcPr/>
                </a:tc>
                <a:tc>
                  <a:txBody>
                    <a:bodyPr/>
                    <a:lstStyle/>
                    <a:p>
                      <a:r>
                        <a:rPr lang="en-US" dirty="0"/>
                        <a:t>--reverse</a:t>
                      </a:r>
                    </a:p>
                  </a:txBody>
                  <a:tcPr/>
                </a:tc>
                <a:tc>
                  <a:txBody>
                    <a:bodyPr/>
                    <a:lstStyle/>
                    <a:p>
                      <a:r>
                        <a:rPr lang="en-US" dirty="0"/>
                        <a:t>Displays</a:t>
                      </a:r>
                      <a:r>
                        <a:rPr lang="en-US" baseline="0" dirty="0"/>
                        <a:t> results in reverse order (originally in alphabetical order)</a:t>
                      </a:r>
                      <a:endParaRPr lang="en-US" dirty="0"/>
                    </a:p>
                  </a:txBody>
                  <a:tcPr/>
                </a:tc>
                <a:extLst>
                  <a:ext uri="{0D108BD9-81ED-4DB2-BD59-A6C34878D82A}">
                    <a16:rowId xmlns:a16="http://schemas.microsoft.com/office/drawing/2014/main" val="10006"/>
                  </a:ext>
                </a:extLst>
              </a:tr>
              <a:tr h="347123">
                <a:tc>
                  <a:txBody>
                    <a:bodyPr/>
                    <a:lstStyle/>
                    <a:p>
                      <a:r>
                        <a:rPr lang="en-US" dirty="0"/>
                        <a:t>-S</a:t>
                      </a:r>
                    </a:p>
                  </a:txBody>
                  <a:tcPr/>
                </a:tc>
                <a:tc>
                  <a:txBody>
                    <a:bodyPr/>
                    <a:lstStyle/>
                    <a:p>
                      <a:endParaRPr lang="en-US" dirty="0"/>
                    </a:p>
                  </a:txBody>
                  <a:tcPr/>
                </a:tc>
                <a:tc>
                  <a:txBody>
                    <a:bodyPr/>
                    <a:lstStyle/>
                    <a:p>
                      <a:r>
                        <a:rPr lang="en-US" dirty="0"/>
                        <a:t>Sort results by file size</a:t>
                      </a:r>
                    </a:p>
                  </a:txBody>
                  <a:tcPr/>
                </a:tc>
                <a:extLst>
                  <a:ext uri="{0D108BD9-81ED-4DB2-BD59-A6C34878D82A}">
                    <a16:rowId xmlns:a16="http://schemas.microsoft.com/office/drawing/2014/main" val="10007"/>
                  </a:ext>
                </a:extLst>
              </a:tr>
              <a:tr h="347123">
                <a:tc>
                  <a:txBody>
                    <a:bodyPr/>
                    <a:lstStyle/>
                    <a:p>
                      <a:r>
                        <a:rPr lang="en-US" dirty="0" err="1"/>
                        <a:t>-t</a:t>
                      </a:r>
                      <a:endParaRPr lang="en-US" dirty="0"/>
                    </a:p>
                  </a:txBody>
                  <a:tcPr/>
                </a:tc>
                <a:tc>
                  <a:txBody>
                    <a:bodyPr/>
                    <a:lstStyle/>
                    <a:p>
                      <a:endParaRPr lang="en-US" dirty="0"/>
                    </a:p>
                  </a:txBody>
                  <a:tcPr/>
                </a:tc>
                <a:tc>
                  <a:txBody>
                    <a:bodyPr/>
                    <a:lstStyle/>
                    <a:p>
                      <a:r>
                        <a:rPr lang="en-US" dirty="0"/>
                        <a:t>Sort by</a:t>
                      </a:r>
                      <a:r>
                        <a:rPr lang="en-US" baseline="0" dirty="0"/>
                        <a:t> modification time</a:t>
                      </a:r>
                      <a:endParaRPr lang="en-US" dirty="0"/>
                    </a:p>
                  </a:txBody>
                  <a:tcPr/>
                </a:tc>
                <a:extLst>
                  <a:ext uri="{0D108BD9-81ED-4DB2-BD59-A6C34878D82A}">
                    <a16:rowId xmlns:a16="http://schemas.microsoft.com/office/drawing/2014/main" val="10008"/>
                  </a:ext>
                </a:extLst>
              </a:tr>
            </a:tbl>
          </a:graphicData>
        </a:graphic>
      </p:graphicFrame>
      <p:sp>
        <p:nvSpPr>
          <p:cNvPr id="3" name="Title 2"/>
          <p:cNvSpPr>
            <a:spLocks noGrp="1"/>
          </p:cNvSpPr>
          <p:nvPr>
            <p:ph type="title"/>
          </p:nvPr>
        </p:nvSpPr>
        <p:spPr/>
        <p:txBody>
          <a:bodyPr/>
          <a:lstStyle/>
          <a:p>
            <a:r>
              <a:rPr lang="en-US" dirty="0"/>
              <a:t>Exploring the system</a:t>
            </a:r>
            <a:br>
              <a:rPr lang="en-US" dirty="0"/>
            </a:br>
            <a:r>
              <a:rPr lang="en-US" dirty="0">
                <a:latin typeface="Consolas" charset="0"/>
                <a:ea typeface="Consolas" charset="0"/>
                <a:cs typeface="Consolas" charset="0"/>
              </a:rPr>
              <a:t>ls</a:t>
            </a:r>
            <a:r>
              <a:rPr lang="en-US" dirty="0"/>
              <a:t> </a:t>
            </a:r>
            <a:r>
              <a:rPr lang="en-US" i="1" dirty="0"/>
              <a:t>Options and arguments</a:t>
            </a:r>
          </a:p>
        </p:txBody>
      </p:sp>
    </p:spTree>
    <p:extLst>
      <p:ext uri="{BB962C8B-B14F-4D97-AF65-F5344CB8AC3E}">
        <p14:creationId xmlns:p14="http://schemas.microsoft.com/office/powerpoint/2010/main" val="410567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Elbow Connector 3"/>
          <p:cNvCxnSpPr/>
          <p:nvPr/>
        </p:nvCxnSpPr>
        <p:spPr>
          <a:xfrm flipV="1">
            <a:off x="2682240" y="1642908"/>
            <a:ext cx="4523232" cy="2250242"/>
          </a:xfrm>
          <a:prstGeom prst="bentConnector3">
            <a:avLst>
              <a:gd name="adj1" fmla="val 10013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p:cNvCxnSpPr/>
          <p:nvPr/>
        </p:nvCxnSpPr>
        <p:spPr>
          <a:xfrm flipV="1">
            <a:off x="2639568" y="1658235"/>
            <a:ext cx="5175504" cy="2730885"/>
          </a:xfrm>
          <a:prstGeom prst="bentConnector3">
            <a:avLst>
              <a:gd name="adj1" fmla="val 999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flipV="1">
            <a:off x="2682240" y="1576372"/>
            <a:ext cx="1658112" cy="133073"/>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flipV="1">
            <a:off x="2682240" y="1613903"/>
            <a:ext cx="2170176" cy="431172"/>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flipV="1">
            <a:off x="2682240" y="1642908"/>
            <a:ext cx="2621280" cy="945222"/>
          </a:xfrm>
          <a:prstGeom prst="bentConnector3">
            <a:avLst>
              <a:gd name="adj1" fmla="val 997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flipV="1">
            <a:off x="2682240" y="1642908"/>
            <a:ext cx="3169920" cy="1429476"/>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p:nvPr/>
        </p:nvCxnSpPr>
        <p:spPr>
          <a:xfrm flipV="1">
            <a:off x="2725694" y="1613902"/>
            <a:ext cx="3845794" cy="1824242"/>
          </a:xfrm>
          <a:prstGeom prst="bentConnector3">
            <a:avLst>
              <a:gd name="adj1" fmla="val 100089"/>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Content Placeholder 6"/>
          <p:cNvGraphicFramePr>
            <a:graphicFrameLocks noGrp="1"/>
          </p:cNvGraphicFramePr>
          <p:nvPr>
            <p:ph idx="1"/>
          </p:nvPr>
        </p:nvGraphicFramePr>
        <p:xfrm>
          <a:off x="672006" y="1073150"/>
          <a:ext cx="2158102" cy="3461132"/>
        </p:xfrm>
        <a:graphic>
          <a:graphicData uri="http://schemas.openxmlformats.org/drawingml/2006/table">
            <a:tbl>
              <a:tblPr firstRow="1" bandRow="1">
                <a:tableStyleId>{5C22544A-7EE6-4342-B048-85BDC9FD1C3A}</a:tableStyleId>
              </a:tblPr>
              <a:tblGrid>
                <a:gridCol w="2158102">
                  <a:extLst>
                    <a:ext uri="{9D8B030D-6E8A-4147-A177-3AD203B41FA5}">
                      <a16:colId xmlns:a16="http://schemas.microsoft.com/office/drawing/2014/main" val="20000"/>
                    </a:ext>
                  </a:extLst>
                </a:gridCol>
              </a:tblGrid>
              <a:tr h="347123">
                <a:tc>
                  <a:txBody>
                    <a:bodyPr/>
                    <a:lstStyle/>
                    <a:p>
                      <a:pPr algn="ctr"/>
                      <a:r>
                        <a:rPr lang="en-US" dirty="0"/>
                        <a:t>Meaning</a:t>
                      </a:r>
                    </a:p>
                  </a:txBody>
                  <a:tcPr/>
                </a:tc>
                <a:extLst>
                  <a:ext uri="{0D108BD9-81ED-4DB2-BD59-A6C34878D82A}">
                    <a16:rowId xmlns:a16="http://schemas.microsoft.com/office/drawing/2014/main" val="10000"/>
                  </a:ext>
                </a:extLst>
              </a:tr>
              <a:tr h="347123">
                <a:tc>
                  <a:txBody>
                    <a:bodyPr/>
                    <a:lstStyle/>
                    <a:p>
                      <a:r>
                        <a:rPr lang="en-US"/>
                        <a:t>Access rights to the file.</a:t>
                      </a:r>
                      <a:r>
                        <a:rPr lang="en-US" baseline="0"/>
                        <a:t> </a:t>
                      </a:r>
                      <a:endParaRPr lang="en-US" dirty="0"/>
                    </a:p>
                  </a:txBody>
                  <a:tcPr/>
                </a:tc>
                <a:extLst>
                  <a:ext uri="{0D108BD9-81ED-4DB2-BD59-A6C34878D82A}">
                    <a16:rowId xmlns:a16="http://schemas.microsoft.com/office/drawing/2014/main" val="10001"/>
                  </a:ext>
                </a:extLst>
              </a:tr>
              <a:tr h="485022">
                <a:tc>
                  <a:txBody>
                    <a:bodyPr/>
                    <a:lstStyle/>
                    <a:p>
                      <a:r>
                        <a:rPr lang="en-US"/>
                        <a:t>File’s number</a:t>
                      </a:r>
                      <a:r>
                        <a:rPr lang="en-US" baseline="0"/>
                        <a:t> of hard links</a:t>
                      </a:r>
                      <a:endParaRPr lang="en-US" dirty="0"/>
                    </a:p>
                  </a:txBody>
                  <a:tcPr/>
                </a:tc>
                <a:extLst>
                  <a:ext uri="{0D108BD9-81ED-4DB2-BD59-A6C34878D82A}">
                    <a16:rowId xmlns:a16="http://schemas.microsoft.com/office/drawing/2014/main" val="10002"/>
                  </a:ext>
                </a:extLst>
              </a:tr>
              <a:tr h="347123">
                <a:tc>
                  <a:txBody>
                    <a:bodyPr/>
                    <a:lstStyle/>
                    <a:p>
                      <a:r>
                        <a:rPr lang="en-US"/>
                        <a:t>The user</a:t>
                      </a:r>
                      <a:r>
                        <a:rPr lang="en-US" baseline="0"/>
                        <a:t> name of the file’s owner</a:t>
                      </a:r>
                      <a:endParaRPr lang="en-US" dirty="0"/>
                    </a:p>
                  </a:txBody>
                  <a:tcPr/>
                </a:tc>
                <a:extLst>
                  <a:ext uri="{0D108BD9-81ED-4DB2-BD59-A6C34878D82A}">
                    <a16:rowId xmlns:a16="http://schemas.microsoft.com/office/drawing/2014/main" val="10003"/>
                  </a:ext>
                </a:extLst>
              </a:tr>
              <a:tr h="485022">
                <a:tc>
                  <a:txBody>
                    <a:bodyPr/>
                    <a:lstStyle/>
                    <a:p>
                      <a:r>
                        <a:rPr lang="en-US"/>
                        <a:t>The name of the group that owns the</a:t>
                      </a:r>
                      <a:r>
                        <a:rPr lang="en-US" baseline="0"/>
                        <a:t> file</a:t>
                      </a:r>
                      <a:endParaRPr lang="en-US" dirty="0"/>
                    </a:p>
                  </a:txBody>
                  <a:tcPr/>
                </a:tc>
                <a:extLst>
                  <a:ext uri="{0D108BD9-81ED-4DB2-BD59-A6C34878D82A}">
                    <a16:rowId xmlns:a16="http://schemas.microsoft.com/office/drawing/2014/main" val="10004"/>
                  </a:ext>
                </a:extLst>
              </a:tr>
              <a:tr h="347123">
                <a:tc>
                  <a:txBody>
                    <a:bodyPr/>
                    <a:lstStyle/>
                    <a:p>
                      <a:r>
                        <a:rPr lang="en-US"/>
                        <a:t>Size of the file in bytes</a:t>
                      </a:r>
                      <a:endParaRPr lang="en-US" dirty="0"/>
                    </a:p>
                  </a:txBody>
                  <a:tcPr/>
                </a:tc>
                <a:extLst>
                  <a:ext uri="{0D108BD9-81ED-4DB2-BD59-A6C34878D82A}">
                    <a16:rowId xmlns:a16="http://schemas.microsoft.com/office/drawing/2014/main" val="10005"/>
                  </a:ext>
                </a:extLst>
              </a:tr>
              <a:tr h="485022">
                <a:tc>
                  <a:txBody>
                    <a:bodyPr/>
                    <a:lstStyle/>
                    <a:p>
                      <a:r>
                        <a:rPr lang="en-US" dirty="0"/>
                        <a:t>Date and time of the file’s last modification</a:t>
                      </a:r>
                    </a:p>
                  </a:txBody>
                  <a:tcPr/>
                </a:tc>
                <a:extLst>
                  <a:ext uri="{0D108BD9-81ED-4DB2-BD59-A6C34878D82A}">
                    <a16:rowId xmlns:a16="http://schemas.microsoft.com/office/drawing/2014/main" val="10006"/>
                  </a:ext>
                </a:extLst>
              </a:tr>
              <a:tr h="347123">
                <a:tc>
                  <a:txBody>
                    <a:bodyPr/>
                    <a:lstStyle/>
                    <a:p>
                      <a:r>
                        <a:rPr lang="en-US" dirty="0"/>
                        <a:t>Name</a:t>
                      </a:r>
                      <a:r>
                        <a:rPr lang="en-US" baseline="0" dirty="0"/>
                        <a:t> of the file</a:t>
                      </a:r>
                      <a:endParaRPr lang="en-US" dirty="0"/>
                    </a:p>
                  </a:txBody>
                  <a:tcPr/>
                </a:tc>
                <a:extLst>
                  <a:ext uri="{0D108BD9-81ED-4DB2-BD59-A6C34878D82A}">
                    <a16:rowId xmlns:a16="http://schemas.microsoft.com/office/drawing/2014/main" val="10007"/>
                  </a:ext>
                </a:extLst>
              </a:tr>
            </a:tbl>
          </a:graphicData>
        </a:graphic>
      </p:graphicFrame>
      <p:sp>
        <p:nvSpPr>
          <p:cNvPr id="3" name="Title 2"/>
          <p:cNvSpPr>
            <a:spLocks noGrp="1"/>
          </p:cNvSpPr>
          <p:nvPr>
            <p:ph type="title"/>
          </p:nvPr>
        </p:nvSpPr>
        <p:spPr/>
        <p:txBody>
          <a:bodyPr/>
          <a:lstStyle/>
          <a:p>
            <a:r>
              <a:rPr lang="en-US" dirty="0"/>
              <a:t>Exploring the system - Long listing fields</a:t>
            </a:r>
            <a:endParaRPr lang="en-US" i="1"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1018" y="1268108"/>
            <a:ext cx="5004137" cy="308263"/>
          </a:xfrm>
          <a:prstGeom prst="rect">
            <a:avLst/>
          </a:prstGeom>
        </p:spPr>
      </p:pic>
    </p:spTree>
    <p:extLst>
      <p:ext uri="{BB962C8B-B14F-4D97-AF65-F5344CB8AC3E}">
        <p14:creationId xmlns:p14="http://schemas.microsoft.com/office/powerpoint/2010/main" val="247696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2000" dirty="0" err="1">
                <a:latin typeface="Consolas" panose="020B0609020204030204" pitchFamily="49" charset="0"/>
                <a:cs typeface="Consolas" panose="020B0609020204030204" pitchFamily="49" charset="0"/>
              </a:rPr>
              <a:t>cp</a:t>
            </a:r>
            <a:r>
              <a:rPr lang="en-US" sz="2000" dirty="0"/>
              <a:t> – copies files and directories</a:t>
            </a:r>
          </a:p>
          <a:p>
            <a:r>
              <a:rPr lang="en-US" sz="2000" dirty="0">
                <a:latin typeface="Consolas" panose="020B0609020204030204" pitchFamily="49" charset="0"/>
                <a:cs typeface="Consolas" panose="020B0609020204030204" pitchFamily="49" charset="0"/>
              </a:rPr>
              <a:t>mv</a:t>
            </a:r>
            <a:r>
              <a:rPr lang="en-US" sz="2000" dirty="0"/>
              <a:t> – moves/renames files and directories</a:t>
            </a:r>
          </a:p>
          <a:p>
            <a:r>
              <a:rPr lang="en-US" sz="2000" dirty="0" err="1">
                <a:latin typeface="Consolas" panose="020B0609020204030204" pitchFamily="49" charset="0"/>
                <a:cs typeface="Consolas" panose="020B0609020204030204" pitchFamily="49" charset="0"/>
              </a:rPr>
              <a:t>mkdir</a:t>
            </a:r>
            <a:r>
              <a:rPr lang="en-US" sz="2000" dirty="0"/>
              <a:t> – creates directories</a:t>
            </a:r>
          </a:p>
          <a:p>
            <a:r>
              <a:rPr lang="en-US" sz="2000" dirty="0" err="1">
                <a:latin typeface="Consolas" panose="020B0609020204030204" pitchFamily="49" charset="0"/>
                <a:cs typeface="Consolas" panose="020B0609020204030204" pitchFamily="49" charset="0"/>
              </a:rPr>
              <a:t>rm</a:t>
            </a:r>
            <a:r>
              <a:rPr lang="en-US" sz="2000" dirty="0"/>
              <a:t> – removes files and directories</a:t>
            </a:r>
          </a:p>
          <a:p>
            <a:r>
              <a:rPr lang="en-US" sz="2000" dirty="0">
                <a:latin typeface="Consolas" panose="020B0609020204030204" pitchFamily="49" charset="0"/>
                <a:cs typeface="Consolas" panose="020B0609020204030204" pitchFamily="49" charset="0"/>
              </a:rPr>
              <a:t>ln</a:t>
            </a:r>
            <a:r>
              <a:rPr lang="en-US" sz="2000" dirty="0"/>
              <a:t> – creates hard and symbolic links</a:t>
            </a:r>
          </a:p>
        </p:txBody>
      </p:sp>
      <p:sp>
        <p:nvSpPr>
          <p:cNvPr id="3" name="Title 2"/>
          <p:cNvSpPr>
            <a:spLocks noGrp="1"/>
          </p:cNvSpPr>
          <p:nvPr>
            <p:ph type="title"/>
          </p:nvPr>
        </p:nvSpPr>
        <p:spPr/>
        <p:txBody>
          <a:bodyPr/>
          <a:lstStyle/>
          <a:p>
            <a:r>
              <a:rPr lang="en-US" dirty="0"/>
              <a:t>Manipulating files and directories</a:t>
            </a:r>
          </a:p>
        </p:txBody>
      </p:sp>
    </p:spTree>
    <p:extLst>
      <p:ext uri="{BB962C8B-B14F-4D97-AF65-F5344CB8AC3E}">
        <p14:creationId xmlns:p14="http://schemas.microsoft.com/office/powerpoint/2010/main" val="1873563168"/>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474663" y="763588"/>
          <a:ext cx="7843837" cy="3855720"/>
        </p:xfrm>
        <a:graphic>
          <a:graphicData uri="http://schemas.openxmlformats.org/drawingml/2006/table">
            <a:tbl>
              <a:tblPr firstRow="1" bandRow="1">
                <a:tableStyleId>{5C22544A-7EE6-4342-B048-85BDC9FD1C3A}</a:tableStyleId>
              </a:tblPr>
              <a:tblGrid>
                <a:gridCol w="2053844">
                  <a:extLst>
                    <a:ext uri="{9D8B030D-6E8A-4147-A177-3AD203B41FA5}">
                      <a16:colId xmlns:a16="http://schemas.microsoft.com/office/drawing/2014/main" val="20000"/>
                    </a:ext>
                  </a:extLst>
                </a:gridCol>
                <a:gridCol w="5789993">
                  <a:extLst>
                    <a:ext uri="{9D8B030D-6E8A-4147-A177-3AD203B41FA5}">
                      <a16:colId xmlns:a16="http://schemas.microsoft.com/office/drawing/2014/main" val="20001"/>
                    </a:ext>
                  </a:extLst>
                </a:gridCol>
              </a:tblGrid>
              <a:tr h="370840">
                <a:tc>
                  <a:txBody>
                    <a:bodyPr/>
                    <a:lstStyle/>
                    <a:p>
                      <a:r>
                        <a:rPr lang="en-US" dirty="0"/>
                        <a:t>Pattern</a:t>
                      </a:r>
                    </a:p>
                  </a:txBody>
                  <a:tcPr/>
                </a:tc>
                <a:tc>
                  <a:txBody>
                    <a:bodyPr/>
                    <a:lstStyle/>
                    <a:p>
                      <a:r>
                        <a:rPr lang="en-US" dirty="0"/>
                        <a:t>Matches</a:t>
                      </a:r>
                    </a:p>
                  </a:txBody>
                  <a:tcPr/>
                </a:tc>
                <a:extLst>
                  <a:ext uri="{0D108BD9-81ED-4DB2-BD59-A6C34878D82A}">
                    <a16:rowId xmlns:a16="http://schemas.microsoft.com/office/drawing/2014/main" val="10000"/>
                  </a:ext>
                </a:extLst>
              </a:tr>
              <a:tr h="370840">
                <a:tc>
                  <a:txBody>
                    <a:bodyPr/>
                    <a:lstStyle/>
                    <a:p>
                      <a:r>
                        <a:rPr lang="en-US" dirty="0"/>
                        <a:t>*</a:t>
                      </a:r>
                    </a:p>
                  </a:txBody>
                  <a:tcPr/>
                </a:tc>
                <a:tc>
                  <a:txBody>
                    <a:bodyPr/>
                    <a:lstStyle/>
                    <a:p>
                      <a:r>
                        <a:rPr lang="en-US" dirty="0"/>
                        <a:t>All files</a:t>
                      </a:r>
                    </a:p>
                  </a:txBody>
                  <a:tcPr/>
                </a:tc>
                <a:extLst>
                  <a:ext uri="{0D108BD9-81ED-4DB2-BD59-A6C34878D82A}">
                    <a16:rowId xmlns:a16="http://schemas.microsoft.com/office/drawing/2014/main" val="10001"/>
                  </a:ext>
                </a:extLst>
              </a:tr>
              <a:tr h="370840">
                <a:tc>
                  <a:txBody>
                    <a:bodyPr/>
                    <a:lstStyle/>
                    <a:p>
                      <a:r>
                        <a:rPr lang="en-US" dirty="0"/>
                        <a:t>g*</a:t>
                      </a:r>
                    </a:p>
                  </a:txBody>
                  <a:tcPr/>
                </a:tc>
                <a:tc>
                  <a:txBody>
                    <a:bodyPr/>
                    <a:lstStyle/>
                    <a:p>
                      <a:r>
                        <a:rPr lang="en-US" dirty="0"/>
                        <a:t>Any file beginning with g</a:t>
                      </a:r>
                    </a:p>
                  </a:txBody>
                  <a:tcPr/>
                </a:tc>
                <a:extLst>
                  <a:ext uri="{0D108BD9-81ED-4DB2-BD59-A6C34878D82A}">
                    <a16:rowId xmlns:a16="http://schemas.microsoft.com/office/drawing/2014/main" val="10002"/>
                  </a:ext>
                </a:extLst>
              </a:tr>
              <a:tr h="370840">
                <a:tc>
                  <a:txBody>
                    <a:bodyPr/>
                    <a:lstStyle/>
                    <a:p>
                      <a:r>
                        <a:rPr lang="en-US" dirty="0"/>
                        <a:t>b*.txt</a:t>
                      </a:r>
                    </a:p>
                  </a:txBody>
                  <a:tcPr/>
                </a:tc>
                <a:tc>
                  <a:txBody>
                    <a:bodyPr/>
                    <a:lstStyle/>
                    <a:p>
                      <a:r>
                        <a:rPr lang="en-US" dirty="0"/>
                        <a:t>Any file beginning with b followed by any characters and ending with .txt</a:t>
                      </a:r>
                    </a:p>
                  </a:txBody>
                  <a:tcPr/>
                </a:tc>
                <a:extLst>
                  <a:ext uri="{0D108BD9-81ED-4DB2-BD59-A6C34878D82A}">
                    <a16:rowId xmlns:a16="http://schemas.microsoft.com/office/drawing/2014/main" val="10003"/>
                  </a:ext>
                </a:extLst>
              </a:tr>
              <a:tr h="370840">
                <a:tc>
                  <a:txBody>
                    <a:bodyPr/>
                    <a:lstStyle/>
                    <a:p>
                      <a:r>
                        <a:rPr lang="en-US" dirty="0"/>
                        <a:t>Data???</a:t>
                      </a:r>
                    </a:p>
                  </a:txBody>
                  <a:tcPr/>
                </a:tc>
                <a:tc>
                  <a:txBody>
                    <a:bodyPr/>
                    <a:lstStyle/>
                    <a:p>
                      <a:r>
                        <a:rPr lang="en-US" dirty="0"/>
                        <a:t>Any file beginning with Data followed by exactly 3 characters</a:t>
                      </a:r>
                    </a:p>
                  </a:txBody>
                  <a:tcPr/>
                </a:tc>
                <a:extLst>
                  <a:ext uri="{0D108BD9-81ED-4DB2-BD59-A6C34878D82A}">
                    <a16:rowId xmlns:a16="http://schemas.microsoft.com/office/drawing/2014/main" val="10004"/>
                  </a:ext>
                </a:extLst>
              </a:tr>
              <a:tr h="370840">
                <a:tc>
                  <a:txBody>
                    <a:bodyPr/>
                    <a:lstStyle/>
                    <a:p>
                      <a:r>
                        <a:rPr lang="en-US" dirty="0"/>
                        <a:t>[</a:t>
                      </a:r>
                      <a:r>
                        <a:rPr lang="en-US" dirty="0" err="1"/>
                        <a:t>abc</a:t>
                      </a:r>
                      <a:r>
                        <a:rPr lang="en-US" dirty="0"/>
                        <a:t>]*</a:t>
                      </a:r>
                    </a:p>
                  </a:txBody>
                  <a:tcPr/>
                </a:tc>
                <a:tc>
                  <a:txBody>
                    <a:bodyPr/>
                    <a:lstStyle/>
                    <a:p>
                      <a:r>
                        <a:rPr lang="en-US" dirty="0"/>
                        <a:t>Any file beginning with either</a:t>
                      </a:r>
                      <a:r>
                        <a:rPr lang="en-US" baseline="0" dirty="0"/>
                        <a:t> a, b or c</a:t>
                      </a:r>
                      <a:endParaRPr lang="en-US" dirty="0"/>
                    </a:p>
                  </a:txBody>
                  <a:tcPr/>
                </a:tc>
                <a:extLst>
                  <a:ext uri="{0D108BD9-81ED-4DB2-BD59-A6C34878D82A}">
                    <a16:rowId xmlns:a16="http://schemas.microsoft.com/office/drawing/2014/main" val="10005"/>
                  </a:ext>
                </a:extLst>
              </a:tr>
              <a:tr h="370840">
                <a:tc>
                  <a:txBody>
                    <a:bodyPr/>
                    <a:lstStyle/>
                    <a:p>
                      <a:r>
                        <a:rPr lang="en-US" dirty="0"/>
                        <a:t>BACKUP.[0-9][0-9][0-9]</a:t>
                      </a:r>
                    </a:p>
                  </a:txBody>
                  <a:tcPr/>
                </a:tc>
                <a:tc>
                  <a:txBody>
                    <a:bodyPr/>
                    <a:lstStyle/>
                    <a:p>
                      <a:r>
                        <a:rPr lang="en-US" dirty="0"/>
                        <a:t>Any</a:t>
                      </a:r>
                      <a:r>
                        <a:rPr lang="en-US" baseline="0" dirty="0"/>
                        <a:t> file beginning with BACKUP. Followed by exactly three numerals</a:t>
                      </a:r>
                      <a:endParaRPr lang="en-US" dirty="0"/>
                    </a:p>
                  </a:txBody>
                  <a:tcPr/>
                </a:tc>
                <a:extLst>
                  <a:ext uri="{0D108BD9-81ED-4DB2-BD59-A6C34878D82A}">
                    <a16:rowId xmlns:a16="http://schemas.microsoft.com/office/drawing/2014/main" val="10006"/>
                  </a:ext>
                </a:extLst>
              </a:tr>
              <a:tr h="370840">
                <a:tc>
                  <a:txBody>
                    <a:bodyPr/>
                    <a:lstStyle/>
                    <a:p>
                      <a:r>
                        <a:rPr lang="en-US" dirty="0"/>
                        <a:t>[[:upper:]]*</a:t>
                      </a:r>
                    </a:p>
                  </a:txBody>
                  <a:tcPr/>
                </a:tc>
                <a:tc>
                  <a:txBody>
                    <a:bodyPr/>
                    <a:lstStyle/>
                    <a:p>
                      <a:r>
                        <a:rPr lang="en-US" dirty="0"/>
                        <a:t>Any file beginning</a:t>
                      </a:r>
                      <a:r>
                        <a:rPr lang="en-US" baseline="0" dirty="0"/>
                        <a:t> with an uppercase letter</a:t>
                      </a:r>
                      <a:endParaRPr lang="en-US" dirty="0"/>
                    </a:p>
                  </a:txBody>
                  <a:tcPr/>
                </a:tc>
                <a:extLst>
                  <a:ext uri="{0D108BD9-81ED-4DB2-BD59-A6C34878D82A}">
                    <a16:rowId xmlns:a16="http://schemas.microsoft.com/office/drawing/2014/main" val="10007"/>
                  </a:ext>
                </a:extLst>
              </a:tr>
              <a:tr h="370840">
                <a:tc>
                  <a:txBody>
                    <a:bodyPr/>
                    <a:lstStyle/>
                    <a:p>
                      <a:r>
                        <a:rPr lang="en-US" dirty="0"/>
                        <a:t>[![:digit:]]*</a:t>
                      </a:r>
                    </a:p>
                  </a:txBody>
                  <a:tcPr/>
                </a:tc>
                <a:tc>
                  <a:txBody>
                    <a:bodyPr/>
                    <a:lstStyle/>
                    <a:p>
                      <a:r>
                        <a:rPr lang="en-US" dirty="0"/>
                        <a:t>Any file not</a:t>
                      </a:r>
                      <a:r>
                        <a:rPr lang="en-US" baseline="0" dirty="0"/>
                        <a:t> beginning with a numeral</a:t>
                      </a:r>
                      <a:endParaRPr lang="en-US" dirty="0"/>
                    </a:p>
                  </a:txBody>
                  <a:tcPr/>
                </a:tc>
                <a:extLst>
                  <a:ext uri="{0D108BD9-81ED-4DB2-BD59-A6C34878D82A}">
                    <a16:rowId xmlns:a16="http://schemas.microsoft.com/office/drawing/2014/main" val="10008"/>
                  </a:ext>
                </a:extLst>
              </a:tr>
              <a:tr h="370840">
                <a:tc>
                  <a:txBody>
                    <a:bodyPr/>
                    <a:lstStyle/>
                    <a:p>
                      <a:r>
                        <a:rPr lang="en-US" dirty="0"/>
                        <a:t>*[[:lower:]123]</a:t>
                      </a:r>
                    </a:p>
                  </a:txBody>
                  <a:tcPr/>
                </a:tc>
                <a:tc>
                  <a:txBody>
                    <a:bodyPr/>
                    <a:lstStyle/>
                    <a:p>
                      <a:r>
                        <a:rPr lang="en-US" dirty="0"/>
                        <a:t>Any</a:t>
                      </a:r>
                      <a:r>
                        <a:rPr lang="en-US" baseline="0" dirty="0"/>
                        <a:t> file ending with a lowercase letter or the numerals 1,2 or 3</a:t>
                      </a:r>
                      <a:endParaRPr lang="en-US" dirty="0"/>
                    </a:p>
                  </a:txBody>
                  <a:tcPr/>
                </a:tc>
                <a:extLst>
                  <a:ext uri="{0D108BD9-81ED-4DB2-BD59-A6C34878D82A}">
                    <a16:rowId xmlns:a16="http://schemas.microsoft.com/office/drawing/2014/main" val="10009"/>
                  </a:ext>
                </a:extLst>
              </a:tr>
            </a:tbl>
          </a:graphicData>
        </a:graphic>
      </p:graphicFrame>
      <p:sp>
        <p:nvSpPr>
          <p:cNvPr id="3" name="Title 2"/>
          <p:cNvSpPr>
            <a:spLocks noGrp="1"/>
          </p:cNvSpPr>
          <p:nvPr>
            <p:ph type="title"/>
          </p:nvPr>
        </p:nvSpPr>
        <p:spPr>
          <a:xfrm>
            <a:off x="437766" y="195263"/>
            <a:ext cx="8345488" cy="731837"/>
          </a:xfrm>
        </p:spPr>
        <p:txBody>
          <a:bodyPr/>
          <a:lstStyle/>
          <a:p>
            <a:r>
              <a:rPr lang="en-US" dirty="0"/>
              <a:t>Manipulating files and directories - wildcards</a:t>
            </a:r>
          </a:p>
        </p:txBody>
      </p:sp>
    </p:spTree>
    <p:extLst>
      <p:ext uri="{BB962C8B-B14F-4D97-AF65-F5344CB8AC3E}">
        <p14:creationId xmlns:p14="http://schemas.microsoft.com/office/powerpoint/2010/main" val="423522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nvPr>
        </p:nvGraphicFramePr>
        <p:xfrm>
          <a:off x="474663" y="1347788"/>
          <a:ext cx="8280400" cy="2880360"/>
        </p:xfrm>
        <a:graphic>
          <a:graphicData uri="http://schemas.openxmlformats.org/drawingml/2006/table">
            <a:tbl>
              <a:tblPr firstRow="1" bandRow="1">
                <a:tableStyleId>{5C22544A-7EE6-4342-B048-85BDC9FD1C3A}</a:tableStyleId>
              </a:tblPr>
              <a:tblGrid>
                <a:gridCol w="4140200">
                  <a:extLst>
                    <a:ext uri="{9D8B030D-6E8A-4147-A177-3AD203B41FA5}">
                      <a16:colId xmlns:a16="http://schemas.microsoft.com/office/drawing/2014/main" val="20000"/>
                    </a:ext>
                  </a:extLst>
                </a:gridCol>
                <a:gridCol w="4140200">
                  <a:extLst>
                    <a:ext uri="{9D8B030D-6E8A-4147-A177-3AD203B41FA5}">
                      <a16:colId xmlns:a16="http://schemas.microsoft.com/office/drawing/2014/main" val="20001"/>
                    </a:ext>
                  </a:extLst>
                </a:gridCol>
              </a:tblGrid>
              <a:tr h="370840">
                <a:tc>
                  <a:txBody>
                    <a:bodyPr/>
                    <a:lstStyle/>
                    <a:p>
                      <a:r>
                        <a:rPr lang="en-US" dirty="0"/>
                        <a:t>Option</a:t>
                      </a:r>
                    </a:p>
                  </a:txBody>
                  <a:tcPr/>
                </a:tc>
                <a:tc>
                  <a:txBody>
                    <a:bodyPr/>
                    <a:lstStyle/>
                    <a:p>
                      <a:r>
                        <a:rPr lang="en-US" dirty="0"/>
                        <a:t>Meaning</a:t>
                      </a:r>
                    </a:p>
                  </a:txBody>
                  <a:tcPr/>
                </a:tc>
                <a:extLst>
                  <a:ext uri="{0D108BD9-81ED-4DB2-BD59-A6C34878D82A}">
                    <a16:rowId xmlns:a16="http://schemas.microsoft.com/office/drawing/2014/main" val="10000"/>
                  </a:ext>
                </a:extLst>
              </a:tr>
              <a:tr h="370840">
                <a:tc>
                  <a:txBody>
                    <a:bodyPr/>
                    <a:lstStyle/>
                    <a:p>
                      <a:r>
                        <a:rPr lang="en-US" dirty="0"/>
                        <a:t>-a, --archive</a:t>
                      </a:r>
                    </a:p>
                  </a:txBody>
                  <a:tcPr/>
                </a:tc>
                <a:tc>
                  <a:txBody>
                    <a:bodyPr/>
                    <a:lstStyle/>
                    <a:p>
                      <a:r>
                        <a:rPr lang="en-US" dirty="0"/>
                        <a:t>Copy files and directories and all of their attributes</a:t>
                      </a:r>
                    </a:p>
                  </a:txBody>
                  <a:tcPr/>
                </a:tc>
                <a:extLst>
                  <a:ext uri="{0D108BD9-81ED-4DB2-BD59-A6C34878D82A}">
                    <a16:rowId xmlns:a16="http://schemas.microsoft.com/office/drawing/2014/main" val="10001"/>
                  </a:ext>
                </a:extLst>
              </a:tr>
              <a:tr h="370840">
                <a:tc>
                  <a:txBody>
                    <a:bodyPr/>
                    <a:lstStyle/>
                    <a:p>
                      <a:r>
                        <a:rPr lang="en-US" dirty="0"/>
                        <a:t>-</a:t>
                      </a:r>
                      <a:r>
                        <a:rPr lang="en-US" dirty="0" err="1"/>
                        <a:t>i</a:t>
                      </a:r>
                      <a:r>
                        <a:rPr lang="en-US" dirty="0"/>
                        <a:t>, --interactive</a:t>
                      </a:r>
                    </a:p>
                  </a:txBody>
                  <a:tcPr/>
                </a:tc>
                <a:tc>
                  <a:txBody>
                    <a:bodyPr/>
                    <a:lstStyle/>
                    <a:p>
                      <a:r>
                        <a:rPr lang="en-US" dirty="0"/>
                        <a:t>Before overwriting an existing file, prompt</a:t>
                      </a:r>
                      <a:r>
                        <a:rPr lang="en-US" baseline="0" dirty="0"/>
                        <a:t> for confirmation</a:t>
                      </a:r>
                      <a:endParaRPr lang="en-US" dirty="0"/>
                    </a:p>
                  </a:txBody>
                  <a:tcPr/>
                </a:tc>
                <a:extLst>
                  <a:ext uri="{0D108BD9-81ED-4DB2-BD59-A6C34878D82A}">
                    <a16:rowId xmlns:a16="http://schemas.microsoft.com/office/drawing/2014/main" val="10002"/>
                  </a:ext>
                </a:extLst>
              </a:tr>
              <a:tr h="370840">
                <a:tc>
                  <a:txBody>
                    <a:bodyPr/>
                    <a:lstStyle/>
                    <a:p>
                      <a:r>
                        <a:rPr lang="en-US" dirty="0"/>
                        <a:t>-r, --recursive</a:t>
                      </a:r>
                    </a:p>
                  </a:txBody>
                  <a:tcPr/>
                </a:tc>
                <a:tc>
                  <a:txBody>
                    <a:bodyPr/>
                    <a:lstStyle/>
                    <a:p>
                      <a:r>
                        <a:rPr lang="en-US" dirty="0"/>
                        <a:t>Recursively copy directories and their contents</a:t>
                      </a:r>
                    </a:p>
                  </a:txBody>
                  <a:tcPr/>
                </a:tc>
                <a:extLst>
                  <a:ext uri="{0D108BD9-81ED-4DB2-BD59-A6C34878D82A}">
                    <a16:rowId xmlns:a16="http://schemas.microsoft.com/office/drawing/2014/main" val="10003"/>
                  </a:ext>
                </a:extLst>
              </a:tr>
              <a:tr h="370840">
                <a:tc>
                  <a:txBody>
                    <a:bodyPr/>
                    <a:lstStyle/>
                    <a:p>
                      <a:r>
                        <a:rPr lang="en-US" dirty="0"/>
                        <a:t>-u, --update</a:t>
                      </a:r>
                    </a:p>
                  </a:txBody>
                  <a:tcPr/>
                </a:tc>
                <a:tc>
                  <a:txBody>
                    <a:bodyPr/>
                    <a:lstStyle/>
                    <a:p>
                      <a:r>
                        <a:rPr lang="en-US" dirty="0"/>
                        <a:t>Copy only files that either don-t exist or are</a:t>
                      </a:r>
                      <a:r>
                        <a:rPr lang="en-US" baseline="0" dirty="0"/>
                        <a:t> newer than the existing corresponding files in the destination directory</a:t>
                      </a:r>
                      <a:endParaRPr lang="en-US" dirty="0"/>
                    </a:p>
                  </a:txBody>
                  <a:tcPr/>
                </a:tc>
                <a:extLst>
                  <a:ext uri="{0D108BD9-81ED-4DB2-BD59-A6C34878D82A}">
                    <a16:rowId xmlns:a16="http://schemas.microsoft.com/office/drawing/2014/main" val="10004"/>
                  </a:ext>
                </a:extLst>
              </a:tr>
              <a:tr h="370840">
                <a:tc>
                  <a:txBody>
                    <a:bodyPr/>
                    <a:lstStyle/>
                    <a:p>
                      <a:r>
                        <a:rPr lang="en-US" dirty="0"/>
                        <a:t>-v, --verbose</a:t>
                      </a:r>
                    </a:p>
                  </a:txBody>
                  <a:tcPr/>
                </a:tc>
                <a:tc>
                  <a:txBody>
                    <a:bodyPr/>
                    <a:lstStyle/>
                    <a:p>
                      <a:r>
                        <a:rPr lang="en-US" dirty="0"/>
                        <a:t>Display informative messages as the copy is performed</a:t>
                      </a:r>
                    </a:p>
                  </a:txBody>
                  <a:tcPr/>
                </a:tc>
                <a:extLst>
                  <a:ext uri="{0D108BD9-81ED-4DB2-BD59-A6C34878D82A}">
                    <a16:rowId xmlns:a16="http://schemas.microsoft.com/office/drawing/2014/main" val="10005"/>
                  </a:ext>
                </a:extLst>
              </a:tr>
            </a:tbl>
          </a:graphicData>
        </a:graphic>
      </p:graphicFrame>
      <p:sp>
        <p:nvSpPr>
          <p:cNvPr id="3" name="Title 2"/>
          <p:cNvSpPr>
            <a:spLocks noGrp="1"/>
          </p:cNvSpPr>
          <p:nvPr>
            <p:ph type="title"/>
          </p:nvPr>
        </p:nvSpPr>
        <p:spPr/>
        <p:txBody>
          <a:bodyPr/>
          <a:lstStyle/>
          <a:p>
            <a:r>
              <a:rPr lang="en-US" dirty="0"/>
              <a:t>Manipulating files and directories</a:t>
            </a:r>
            <a:br>
              <a:rPr lang="en-US" dirty="0"/>
            </a:br>
            <a:r>
              <a:rPr lang="en-US" dirty="0">
                <a:latin typeface="Consolas" charset="0"/>
                <a:ea typeface="Consolas" charset="0"/>
                <a:cs typeface="Consolas" charset="0"/>
              </a:rPr>
              <a:t>CP</a:t>
            </a:r>
            <a:r>
              <a:rPr lang="en-US" dirty="0"/>
              <a:t> options</a:t>
            </a:r>
          </a:p>
        </p:txBody>
      </p:sp>
      <p:grpSp>
        <p:nvGrpSpPr>
          <p:cNvPr id="25" name="Group 24"/>
          <p:cNvGrpSpPr/>
          <p:nvPr/>
        </p:nvGrpSpPr>
        <p:grpSpPr>
          <a:xfrm>
            <a:off x="1828800" y="898293"/>
            <a:ext cx="4649273" cy="1303995"/>
            <a:chOff x="1828800" y="898293"/>
            <a:chExt cx="4649273" cy="1303995"/>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138" y="898293"/>
              <a:ext cx="3559935" cy="421068"/>
            </a:xfrm>
            <a:prstGeom prst="rect">
              <a:avLst/>
            </a:prstGeom>
          </p:spPr>
        </p:pic>
        <p:cxnSp>
          <p:nvCxnSpPr>
            <p:cNvPr id="14" name="Straight Connector 13"/>
            <p:cNvCxnSpPr/>
            <p:nvPr/>
          </p:nvCxnSpPr>
          <p:spPr>
            <a:xfrm flipV="1">
              <a:off x="1828800" y="1073150"/>
              <a:ext cx="3825025" cy="112913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558344" y="3876541"/>
            <a:ext cx="5563673" cy="878132"/>
            <a:chOff x="1558344" y="3876541"/>
            <a:chExt cx="5563673" cy="878132"/>
          </a:xfrm>
        </p:grpSpPr>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1527" y="4237847"/>
              <a:ext cx="5370490" cy="516826"/>
            </a:xfrm>
            <a:prstGeom prst="rect">
              <a:avLst/>
            </a:prstGeom>
          </p:spPr>
        </p:pic>
        <p:cxnSp>
          <p:nvCxnSpPr>
            <p:cNvPr id="23" name="Straight Connector 22"/>
            <p:cNvCxnSpPr/>
            <p:nvPr/>
          </p:nvCxnSpPr>
          <p:spPr>
            <a:xfrm flipH="1" flipV="1">
              <a:off x="1558344" y="3876541"/>
              <a:ext cx="3529063" cy="45463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1661375" y="1357487"/>
            <a:ext cx="7276563" cy="2870661"/>
            <a:chOff x="1661375" y="1357487"/>
            <a:chExt cx="7276563" cy="2870661"/>
          </a:xfrm>
        </p:grpSpPr>
        <p:grpSp>
          <p:nvGrpSpPr>
            <p:cNvPr id="33" name="Group 32"/>
            <p:cNvGrpSpPr/>
            <p:nvPr/>
          </p:nvGrpSpPr>
          <p:grpSpPr>
            <a:xfrm>
              <a:off x="1661375" y="1357487"/>
              <a:ext cx="7120223" cy="2870661"/>
              <a:chOff x="1661375" y="1357487"/>
              <a:chExt cx="7120223" cy="2870661"/>
            </a:xfrm>
          </p:grpSpPr>
          <p:grpSp>
            <p:nvGrpSpPr>
              <p:cNvPr id="26" name="Group 25"/>
              <p:cNvGrpSpPr/>
              <p:nvPr/>
            </p:nvGrpSpPr>
            <p:grpSpPr>
              <a:xfrm>
                <a:off x="1661375" y="1357487"/>
                <a:ext cx="7080809" cy="2870661"/>
                <a:chOff x="1674254" y="1357487"/>
                <a:chExt cx="7080809" cy="2870661"/>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7470" y="1357487"/>
                  <a:ext cx="3527593" cy="2860961"/>
                </a:xfrm>
                <a:prstGeom prst="rect">
                  <a:avLst/>
                </a:prstGeom>
              </p:spPr>
            </p:pic>
            <p:sp>
              <p:nvSpPr>
                <p:cNvPr id="5" name="Rounded Rectangle 4"/>
                <p:cNvSpPr/>
                <p:nvPr/>
              </p:nvSpPr>
              <p:spPr>
                <a:xfrm>
                  <a:off x="7868992" y="1593999"/>
                  <a:ext cx="321971" cy="2634149"/>
                </a:xfrm>
                <a:prstGeom prst="round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p:cNvCxnSpPr/>
                <p:nvPr/>
              </p:nvCxnSpPr>
              <p:spPr>
                <a:xfrm flipH="1">
                  <a:off x="1828800" y="2747403"/>
                  <a:ext cx="4127679" cy="201859"/>
                </a:xfrm>
                <a:prstGeom prst="line">
                  <a:avLst/>
                </a:prstGeom>
              </p:spPr>
              <p:style>
                <a:lnRef idx="1">
                  <a:schemeClr val="accent1"/>
                </a:lnRef>
                <a:fillRef idx="0">
                  <a:schemeClr val="accent1"/>
                </a:fillRef>
                <a:effectRef idx="0">
                  <a:schemeClr val="accent1"/>
                </a:effectRef>
                <a:fontRef idx="minor">
                  <a:schemeClr val="tx1"/>
                </a:fontRef>
              </p:style>
            </p:cxnSp>
            <p:sp>
              <p:nvSpPr>
                <p:cNvPr id="20" name="Right Brace 19"/>
                <p:cNvSpPr/>
                <p:nvPr/>
              </p:nvSpPr>
              <p:spPr>
                <a:xfrm>
                  <a:off x="1674254" y="2640169"/>
                  <a:ext cx="154546" cy="6439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2" name="Freeform 31"/>
              <p:cNvSpPr/>
              <p:nvPr/>
            </p:nvSpPr>
            <p:spPr>
              <a:xfrm>
                <a:off x="8551572" y="2459848"/>
                <a:ext cx="230026" cy="1403814"/>
              </a:xfrm>
              <a:custGeom>
                <a:avLst/>
                <a:gdLst>
                  <a:gd name="connsiteX0" fmla="*/ 0 w 230026"/>
                  <a:gd name="connsiteY0" fmla="*/ 1403814 h 1403814"/>
                  <a:gd name="connsiteX1" fmla="*/ 0 w 230026"/>
                  <a:gd name="connsiteY1" fmla="*/ 1403814 h 1403814"/>
                  <a:gd name="connsiteX2" fmla="*/ 90152 w 230026"/>
                  <a:gd name="connsiteY2" fmla="*/ 1339420 h 1403814"/>
                  <a:gd name="connsiteX3" fmla="*/ 128789 w 230026"/>
                  <a:gd name="connsiteY3" fmla="*/ 1249267 h 1403814"/>
                  <a:gd name="connsiteX4" fmla="*/ 193183 w 230026"/>
                  <a:gd name="connsiteY4" fmla="*/ 1107600 h 1403814"/>
                  <a:gd name="connsiteX5" fmla="*/ 218941 w 230026"/>
                  <a:gd name="connsiteY5" fmla="*/ 837144 h 1403814"/>
                  <a:gd name="connsiteX6" fmla="*/ 193183 w 230026"/>
                  <a:gd name="connsiteY6" fmla="*/ 309110 h 1403814"/>
                  <a:gd name="connsiteX7" fmla="*/ 167425 w 230026"/>
                  <a:gd name="connsiteY7" fmla="*/ 193200 h 1403814"/>
                  <a:gd name="connsiteX8" fmla="*/ 128789 w 230026"/>
                  <a:gd name="connsiteY8" fmla="*/ 103048 h 1403814"/>
                  <a:gd name="connsiteX9" fmla="*/ 115910 w 230026"/>
                  <a:gd name="connsiteY9" fmla="*/ 51532 h 1403814"/>
                  <a:gd name="connsiteX10" fmla="*/ 103031 w 230026"/>
                  <a:gd name="connsiteY10" fmla="*/ 12896 h 1403814"/>
                  <a:gd name="connsiteX11" fmla="*/ 38636 w 230026"/>
                  <a:gd name="connsiteY11" fmla="*/ 17 h 1403814"/>
                  <a:gd name="connsiteX12" fmla="*/ 38636 w 230026"/>
                  <a:gd name="connsiteY12" fmla="*/ 17 h 1403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026" h="1403814">
                    <a:moveTo>
                      <a:pt x="0" y="1403814"/>
                    </a:moveTo>
                    <a:lnTo>
                      <a:pt x="0" y="1403814"/>
                    </a:lnTo>
                    <a:cubicBezTo>
                      <a:pt x="30051" y="1382349"/>
                      <a:pt x="62551" y="1363954"/>
                      <a:pt x="90152" y="1339420"/>
                    </a:cubicBezTo>
                    <a:cubicBezTo>
                      <a:pt x="126742" y="1306896"/>
                      <a:pt x="110997" y="1291967"/>
                      <a:pt x="128789" y="1249267"/>
                    </a:cubicBezTo>
                    <a:cubicBezTo>
                      <a:pt x="224767" y="1018919"/>
                      <a:pt x="154588" y="1223385"/>
                      <a:pt x="193183" y="1107600"/>
                    </a:cubicBezTo>
                    <a:cubicBezTo>
                      <a:pt x="207005" y="1010844"/>
                      <a:pt x="218941" y="942435"/>
                      <a:pt x="218941" y="837144"/>
                    </a:cubicBezTo>
                    <a:cubicBezTo>
                      <a:pt x="218941" y="373883"/>
                      <a:pt x="256567" y="499257"/>
                      <a:pt x="193183" y="309110"/>
                    </a:cubicBezTo>
                    <a:cubicBezTo>
                      <a:pt x="185464" y="262799"/>
                      <a:pt x="184719" y="233552"/>
                      <a:pt x="167425" y="193200"/>
                    </a:cubicBezTo>
                    <a:cubicBezTo>
                      <a:pt x="137986" y="124508"/>
                      <a:pt x="146048" y="163457"/>
                      <a:pt x="128789" y="103048"/>
                    </a:cubicBezTo>
                    <a:cubicBezTo>
                      <a:pt x="123926" y="86029"/>
                      <a:pt x="120773" y="68551"/>
                      <a:pt x="115910" y="51532"/>
                    </a:cubicBezTo>
                    <a:cubicBezTo>
                      <a:pt x="112181" y="38479"/>
                      <a:pt x="113632" y="21376"/>
                      <a:pt x="103031" y="12896"/>
                    </a:cubicBezTo>
                    <a:cubicBezTo>
                      <a:pt x="85630" y="-1024"/>
                      <a:pt x="59931" y="17"/>
                      <a:pt x="38636" y="17"/>
                    </a:cubicBezTo>
                    <a:lnTo>
                      <a:pt x="38636" y="17"/>
                    </a:lnTo>
                  </a:path>
                </a:pathLst>
              </a:cu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a:xfrm>
              <a:off x="8577330" y="1944710"/>
              <a:ext cx="360608" cy="2047741"/>
            </a:xfrm>
            <a:custGeom>
              <a:avLst/>
              <a:gdLst>
                <a:gd name="connsiteX0" fmla="*/ 0 w 360608"/>
                <a:gd name="connsiteY0" fmla="*/ 2047741 h 2047741"/>
                <a:gd name="connsiteX1" fmla="*/ 0 w 360608"/>
                <a:gd name="connsiteY1" fmla="*/ 2047741 h 2047741"/>
                <a:gd name="connsiteX2" fmla="*/ 115909 w 360608"/>
                <a:gd name="connsiteY2" fmla="*/ 2009104 h 2047741"/>
                <a:gd name="connsiteX3" fmla="*/ 141667 w 360608"/>
                <a:gd name="connsiteY3" fmla="*/ 1970467 h 2047741"/>
                <a:gd name="connsiteX4" fmla="*/ 193183 w 360608"/>
                <a:gd name="connsiteY4" fmla="*/ 1918952 h 2047741"/>
                <a:gd name="connsiteX5" fmla="*/ 270456 w 360608"/>
                <a:gd name="connsiteY5" fmla="*/ 1790163 h 2047741"/>
                <a:gd name="connsiteX6" fmla="*/ 321971 w 360608"/>
                <a:gd name="connsiteY6" fmla="*/ 1687132 h 2047741"/>
                <a:gd name="connsiteX7" fmla="*/ 334850 w 360608"/>
                <a:gd name="connsiteY7" fmla="*/ 1622738 h 2047741"/>
                <a:gd name="connsiteX8" fmla="*/ 347729 w 360608"/>
                <a:gd name="connsiteY8" fmla="*/ 1584101 h 2047741"/>
                <a:gd name="connsiteX9" fmla="*/ 360608 w 360608"/>
                <a:gd name="connsiteY9" fmla="*/ 1519707 h 2047741"/>
                <a:gd name="connsiteX10" fmla="*/ 347729 w 360608"/>
                <a:gd name="connsiteY10" fmla="*/ 476518 h 2047741"/>
                <a:gd name="connsiteX11" fmla="*/ 309093 w 360608"/>
                <a:gd name="connsiteY11" fmla="*/ 347729 h 2047741"/>
                <a:gd name="connsiteX12" fmla="*/ 283335 w 360608"/>
                <a:gd name="connsiteY12" fmla="*/ 270456 h 2047741"/>
                <a:gd name="connsiteX13" fmla="*/ 270456 w 360608"/>
                <a:gd name="connsiteY13" fmla="*/ 231820 h 2047741"/>
                <a:gd name="connsiteX14" fmla="*/ 257577 w 360608"/>
                <a:gd name="connsiteY14" fmla="*/ 180304 h 2047741"/>
                <a:gd name="connsiteX15" fmla="*/ 218940 w 360608"/>
                <a:gd name="connsiteY15" fmla="*/ 103031 h 2047741"/>
                <a:gd name="connsiteX16" fmla="*/ 141667 w 360608"/>
                <a:gd name="connsiteY16" fmla="*/ 51515 h 2047741"/>
                <a:gd name="connsiteX17" fmla="*/ 64394 w 360608"/>
                <a:gd name="connsiteY17" fmla="*/ 25758 h 2047741"/>
                <a:gd name="connsiteX18" fmla="*/ 25757 w 360608"/>
                <a:gd name="connsiteY18" fmla="*/ 12879 h 2047741"/>
                <a:gd name="connsiteX19" fmla="*/ 0 w 360608"/>
                <a:gd name="connsiteY19" fmla="*/ 0 h 2047741"/>
                <a:gd name="connsiteX20" fmla="*/ 0 w 360608"/>
                <a:gd name="connsiteY20" fmla="*/ 0 h 204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608" h="2047741">
                  <a:moveTo>
                    <a:pt x="0" y="2047741"/>
                  </a:moveTo>
                  <a:lnTo>
                    <a:pt x="0" y="2047741"/>
                  </a:lnTo>
                  <a:cubicBezTo>
                    <a:pt x="38636" y="2034862"/>
                    <a:pt x="80156" y="2028606"/>
                    <a:pt x="115909" y="2009104"/>
                  </a:cubicBezTo>
                  <a:cubicBezTo>
                    <a:pt x="129498" y="2001692"/>
                    <a:pt x="131594" y="1982219"/>
                    <a:pt x="141667" y="1970467"/>
                  </a:cubicBezTo>
                  <a:cubicBezTo>
                    <a:pt x="157471" y="1952029"/>
                    <a:pt x="178012" y="1937915"/>
                    <a:pt x="193183" y="1918952"/>
                  </a:cubicBezTo>
                  <a:cubicBezTo>
                    <a:pt x="256194" y="1840189"/>
                    <a:pt x="230329" y="1860384"/>
                    <a:pt x="270456" y="1790163"/>
                  </a:cubicBezTo>
                  <a:cubicBezTo>
                    <a:pt x="304029" y="1731411"/>
                    <a:pt x="297947" y="1767214"/>
                    <a:pt x="321971" y="1687132"/>
                  </a:cubicBezTo>
                  <a:cubicBezTo>
                    <a:pt x="328261" y="1666165"/>
                    <a:pt x="329541" y="1643974"/>
                    <a:pt x="334850" y="1622738"/>
                  </a:cubicBezTo>
                  <a:cubicBezTo>
                    <a:pt x="338143" y="1609568"/>
                    <a:pt x="344436" y="1597271"/>
                    <a:pt x="347729" y="1584101"/>
                  </a:cubicBezTo>
                  <a:cubicBezTo>
                    <a:pt x="353038" y="1562865"/>
                    <a:pt x="356315" y="1541172"/>
                    <a:pt x="360608" y="1519707"/>
                  </a:cubicBezTo>
                  <a:cubicBezTo>
                    <a:pt x="356315" y="1171977"/>
                    <a:pt x="355909" y="824178"/>
                    <a:pt x="347729" y="476518"/>
                  </a:cubicBezTo>
                  <a:cubicBezTo>
                    <a:pt x="347236" y="455580"/>
                    <a:pt x="311346" y="354487"/>
                    <a:pt x="309093" y="347729"/>
                  </a:cubicBezTo>
                  <a:lnTo>
                    <a:pt x="283335" y="270456"/>
                  </a:lnTo>
                  <a:cubicBezTo>
                    <a:pt x="279042" y="257577"/>
                    <a:pt x="273749" y="244990"/>
                    <a:pt x="270456" y="231820"/>
                  </a:cubicBezTo>
                  <a:cubicBezTo>
                    <a:pt x="266163" y="214648"/>
                    <a:pt x="262440" y="197323"/>
                    <a:pt x="257577" y="180304"/>
                  </a:cubicBezTo>
                  <a:cubicBezTo>
                    <a:pt x="250140" y="154274"/>
                    <a:pt x="240443" y="121846"/>
                    <a:pt x="218940" y="103031"/>
                  </a:cubicBezTo>
                  <a:cubicBezTo>
                    <a:pt x="195642" y="82646"/>
                    <a:pt x="171035" y="61304"/>
                    <a:pt x="141667" y="51515"/>
                  </a:cubicBezTo>
                  <a:lnTo>
                    <a:pt x="64394" y="25758"/>
                  </a:lnTo>
                  <a:cubicBezTo>
                    <a:pt x="51515" y="21465"/>
                    <a:pt x="37899" y="18950"/>
                    <a:pt x="25757" y="12879"/>
                  </a:cubicBezTo>
                  <a:lnTo>
                    <a:pt x="0" y="0"/>
                  </a:lnTo>
                  <a:lnTo>
                    <a:pt x="0" y="0"/>
                  </a:lnTo>
                </a:path>
              </a:pathLst>
            </a:custGeom>
            <a:no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7457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6073" y="2966635"/>
            <a:ext cx="5331854" cy="1096623"/>
          </a:xfrm>
          <a:prstGeom prst="rect">
            <a:avLst/>
          </a:prstGeom>
        </p:spPr>
      </p:pic>
      <p:sp>
        <p:nvSpPr>
          <p:cNvPr id="9" name="Text Placeholder 8"/>
          <p:cNvSpPr>
            <a:spLocks noGrp="1"/>
          </p:cNvSpPr>
          <p:nvPr>
            <p:ph type="body" sz="quarter" idx="10"/>
          </p:nvPr>
        </p:nvSpPr>
        <p:spPr/>
        <p:txBody>
          <a:bodyPr/>
          <a:lstStyle/>
          <a:p>
            <a:pPr algn="just"/>
            <a:r>
              <a:rPr lang="en-US" sz="2000" dirty="0"/>
              <a:t>In its first form, the mv utility renames the file named by the source operand to the destination path named by the target operand.  </a:t>
            </a:r>
          </a:p>
          <a:p>
            <a:pPr algn="just"/>
            <a:r>
              <a:rPr lang="en-US" sz="2000" dirty="0"/>
              <a:t>This form is assumed when the last operand does not name an already existing </a:t>
            </a:r>
            <a:r>
              <a:rPr lang="en-US" sz="2000" dirty="0" err="1"/>
              <a:t>direc</a:t>
            </a:r>
            <a:r>
              <a:rPr lang="pl-PL" sz="2000" dirty="0"/>
              <a:t>tory.</a:t>
            </a:r>
            <a:endParaRPr lang="en-US" sz="2000" dirty="0"/>
          </a:p>
        </p:txBody>
      </p:sp>
      <p:sp>
        <p:nvSpPr>
          <p:cNvPr id="3" name="Title 2"/>
          <p:cNvSpPr>
            <a:spLocks noGrp="1"/>
          </p:cNvSpPr>
          <p:nvPr>
            <p:ph type="title"/>
          </p:nvPr>
        </p:nvSpPr>
        <p:spPr/>
        <p:txBody>
          <a:bodyPr/>
          <a:lstStyle/>
          <a:p>
            <a:r>
              <a:rPr lang="en-US" dirty="0">
                <a:latin typeface="Consolas" charset="0"/>
                <a:ea typeface="Consolas" charset="0"/>
                <a:cs typeface="Consolas" charset="0"/>
              </a:rPr>
              <a:t>mv</a:t>
            </a:r>
            <a:r>
              <a:rPr lang="en-US" dirty="0"/>
              <a:t> – move </a:t>
            </a:r>
          </a:p>
        </p:txBody>
      </p:sp>
      <p:cxnSp>
        <p:nvCxnSpPr>
          <p:cNvPr id="7" name="Straight Arrow Connector 6"/>
          <p:cNvCxnSpPr/>
          <p:nvPr/>
        </p:nvCxnSpPr>
        <p:spPr>
          <a:xfrm flipH="1">
            <a:off x="5112913" y="2931893"/>
            <a:ext cx="1262130" cy="450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106847"/>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2000" dirty="0"/>
              <a:t>Whenever using </a:t>
            </a:r>
            <a:r>
              <a:rPr lang="en-US" sz="2000" dirty="0" err="1">
                <a:latin typeface="Consolas" panose="020B0609020204030204" pitchFamily="49" charset="0"/>
                <a:cs typeface="Consolas" panose="020B0609020204030204" pitchFamily="49" charset="0"/>
              </a:rPr>
              <a:t>rm</a:t>
            </a:r>
            <a:r>
              <a:rPr lang="en-US" sz="2000" dirty="0"/>
              <a:t>, test with </a:t>
            </a:r>
            <a:r>
              <a:rPr lang="en-US" sz="2000" dirty="0">
                <a:latin typeface="Consolas" panose="020B0609020204030204" pitchFamily="49" charset="0"/>
                <a:cs typeface="Consolas" panose="020B0609020204030204" pitchFamily="49" charset="0"/>
              </a:rPr>
              <a:t>ls</a:t>
            </a:r>
            <a:r>
              <a:rPr lang="en-US" sz="2000" dirty="0"/>
              <a:t> so you’ll see what you’re going to remove.</a:t>
            </a:r>
          </a:p>
          <a:p>
            <a:r>
              <a:rPr lang="en-US" sz="2000" dirty="0">
                <a:latin typeface="Consolas" panose="020B0609020204030204" pitchFamily="49" charset="0"/>
                <a:cs typeface="Consolas" panose="020B0609020204030204" pitchFamily="49" charset="0"/>
              </a:rPr>
              <a:t>-f, --force </a:t>
            </a:r>
            <a:r>
              <a:rPr lang="en-US" sz="2000" dirty="0">
                <a:sym typeface="Wingdings" panose="05000000000000000000" pitchFamily="2" charset="2"/>
              </a:rPr>
              <a:t> Ignore nonexistent files and do not prompt</a:t>
            </a:r>
            <a:endParaRPr lang="en-US" sz="2000" dirty="0"/>
          </a:p>
        </p:txBody>
      </p:sp>
      <p:sp>
        <p:nvSpPr>
          <p:cNvPr id="3" name="Title 2"/>
          <p:cNvSpPr>
            <a:spLocks noGrp="1"/>
          </p:cNvSpPr>
          <p:nvPr>
            <p:ph type="title"/>
          </p:nvPr>
        </p:nvSpPr>
        <p:spPr/>
        <p:txBody>
          <a:bodyPr/>
          <a:lstStyle/>
          <a:p>
            <a:r>
              <a:rPr lang="en-US" dirty="0"/>
              <a:t>Working with commands</a:t>
            </a:r>
            <a:br>
              <a:rPr lang="en-US" dirty="0"/>
            </a:br>
            <a:r>
              <a:rPr lang="en-US" dirty="0" err="1">
                <a:latin typeface="Consolas" charset="0"/>
                <a:ea typeface="Consolas" charset="0"/>
                <a:cs typeface="Consolas" charset="0"/>
              </a:rPr>
              <a:t>rm</a:t>
            </a:r>
            <a:r>
              <a:rPr lang="en-US" dirty="0"/>
              <a:t> – remove.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574" y="2530178"/>
            <a:ext cx="6595872" cy="1465749"/>
          </a:xfrm>
          <a:prstGeom prst="rect">
            <a:avLst/>
          </a:prstGeom>
        </p:spPr>
      </p:pic>
    </p:spTree>
    <p:extLst>
      <p:ext uri="{BB962C8B-B14F-4D97-AF65-F5344CB8AC3E}">
        <p14:creationId xmlns:p14="http://schemas.microsoft.com/office/powerpoint/2010/main" val="4073231967"/>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Permissions</a:t>
            </a:r>
          </a:p>
        </p:txBody>
      </p:sp>
    </p:spTree>
    <p:extLst>
      <p:ext uri="{BB962C8B-B14F-4D97-AF65-F5344CB8AC3E}">
        <p14:creationId xmlns:p14="http://schemas.microsoft.com/office/powerpoint/2010/main" val="652682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7766" y="1163230"/>
            <a:ext cx="8345488" cy="3168210"/>
          </a:xfrm>
        </p:spPr>
        <p:txBody>
          <a:bodyPr numCol="1"/>
          <a:lstStyle/>
          <a:p>
            <a:pPr marL="0" indent="0">
              <a:spcBef>
                <a:spcPts val="0"/>
              </a:spcBef>
              <a:buNone/>
            </a:pPr>
            <a:r>
              <a:rPr lang="en-US" sz="1700" dirty="0" err="1">
                <a:latin typeface="Consolas" panose="020B0609020204030204" pitchFamily="49" charset="0"/>
                <a:cs typeface="Consolas" panose="020B0609020204030204" pitchFamily="49" charset="0"/>
              </a:rPr>
              <a:t>root@ubuntu</a:t>
            </a:r>
            <a:r>
              <a:rPr lang="en-US" sz="1700" dirty="0">
                <a:latin typeface="Consolas" panose="020B0609020204030204" pitchFamily="49" charset="0"/>
                <a:cs typeface="Consolas" panose="020B0609020204030204" pitchFamily="49" charset="0"/>
              </a:rPr>
              <a:t>:/home/alecarra/Documents# ls -l dumbtext1</a:t>
            </a:r>
          </a:p>
          <a:p>
            <a:pPr marL="0" indent="0">
              <a:spcBef>
                <a:spcPts val="0"/>
              </a:spcBef>
              <a:buNone/>
            </a:pPr>
            <a:r>
              <a:rPr lang="en-US" sz="1700" dirty="0">
                <a:solidFill>
                  <a:srgbClr val="FF0000"/>
                </a:solidFill>
                <a:latin typeface="Consolas" panose="020B0609020204030204" pitchFamily="49" charset="0"/>
                <a:cs typeface="Consolas" panose="020B0609020204030204" pitchFamily="49" charset="0"/>
              </a:rPr>
              <a:t>-</a:t>
            </a:r>
            <a:r>
              <a:rPr lang="en-US" sz="1700" dirty="0" err="1">
                <a:solidFill>
                  <a:schemeClr val="accent2"/>
                </a:solidFill>
                <a:latin typeface="Consolas" panose="020B0609020204030204" pitchFamily="49" charset="0"/>
                <a:cs typeface="Consolas" panose="020B0609020204030204" pitchFamily="49" charset="0"/>
              </a:rPr>
              <a:t>rw</a:t>
            </a:r>
            <a:r>
              <a:rPr lang="en-US" sz="1700" dirty="0">
                <a:solidFill>
                  <a:schemeClr val="accent2"/>
                </a:solidFill>
                <a:latin typeface="Consolas" panose="020B0609020204030204" pitchFamily="49" charset="0"/>
                <a:cs typeface="Consolas" panose="020B0609020204030204" pitchFamily="49" charset="0"/>
              </a:rPr>
              <a:t>-</a:t>
            </a:r>
            <a:r>
              <a:rPr lang="en-US" sz="1700" dirty="0" err="1">
                <a:latin typeface="Consolas" panose="020B0609020204030204" pitchFamily="49" charset="0"/>
                <a:cs typeface="Consolas" panose="020B0609020204030204" pitchFamily="49" charset="0"/>
              </a:rPr>
              <a:t>rw</a:t>
            </a:r>
            <a:r>
              <a:rPr lang="en-US" sz="1700" dirty="0">
                <a:latin typeface="Consolas" panose="020B0609020204030204" pitchFamily="49" charset="0"/>
                <a:cs typeface="Consolas" panose="020B0609020204030204" pitchFamily="49" charset="0"/>
              </a:rPr>
              <a:t>-</a:t>
            </a:r>
            <a:r>
              <a:rPr lang="en-US" sz="1700" dirty="0">
                <a:solidFill>
                  <a:schemeClr val="accent4"/>
                </a:solidFill>
                <a:latin typeface="Consolas" panose="020B0609020204030204" pitchFamily="49" charset="0"/>
                <a:cs typeface="Consolas" panose="020B0609020204030204" pitchFamily="49" charset="0"/>
              </a:rPr>
              <a:t>r-- </a:t>
            </a:r>
            <a:r>
              <a:rPr lang="en-US" sz="1700" dirty="0">
                <a:latin typeface="Consolas" panose="020B0609020204030204" pitchFamily="49" charset="0"/>
                <a:cs typeface="Consolas" panose="020B0609020204030204" pitchFamily="49" charset="0"/>
              </a:rPr>
              <a:t>1 alecarra </a:t>
            </a:r>
            <a:r>
              <a:rPr lang="en-US" sz="1700" dirty="0" err="1">
                <a:latin typeface="Consolas" panose="020B0609020204030204" pitchFamily="49" charset="0"/>
                <a:cs typeface="Consolas" panose="020B0609020204030204" pitchFamily="49" charset="0"/>
              </a:rPr>
              <a:t>alecarra</a:t>
            </a:r>
            <a:r>
              <a:rPr lang="en-US" sz="1700" dirty="0">
                <a:latin typeface="Consolas" panose="020B0609020204030204" pitchFamily="49" charset="0"/>
                <a:cs typeface="Consolas" panose="020B0609020204030204" pitchFamily="49" charset="0"/>
              </a:rPr>
              <a:t> 40403 Oct  3 18:22 dumbtext1</a:t>
            </a:r>
          </a:p>
          <a:p>
            <a:pPr marL="0" indent="0">
              <a:spcBef>
                <a:spcPts val="0"/>
              </a:spcBef>
              <a:buNone/>
            </a:pPr>
            <a:endParaRPr lang="en-US" sz="1200" dirty="0">
              <a:latin typeface="Consolas" panose="020B0609020204030204" pitchFamily="49" charset="0"/>
              <a:cs typeface="Consolas" panose="020B0609020204030204" pitchFamily="49" charset="0"/>
            </a:endParaRPr>
          </a:p>
          <a:p>
            <a:pPr marL="0" indent="0">
              <a:spcBef>
                <a:spcPts val="0"/>
              </a:spcBef>
              <a:buNone/>
            </a:pPr>
            <a:endParaRPr lang="en-US" sz="1200" dirty="0">
              <a:solidFill>
                <a:srgbClr val="FF0000"/>
              </a:solidFill>
              <a:latin typeface="Consolas" panose="020B0609020204030204" pitchFamily="49" charset="0"/>
              <a:cs typeface="Consolas" panose="020B0609020204030204" pitchFamily="49" charset="0"/>
            </a:endParaRPr>
          </a:p>
          <a:p>
            <a:pPr marL="0" indent="0">
              <a:spcBef>
                <a:spcPts val="0"/>
              </a:spcBef>
              <a:buNone/>
            </a:pPr>
            <a:endParaRPr lang="en-US" sz="1200" dirty="0">
              <a:solidFill>
                <a:srgbClr val="FF0000"/>
              </a:solidFill>
              <a:latin typeface="Consolas" panose="020B0609020204030204" pitchFamily="49" charset="0"/>
              <a:cs typeface="Consolas" panose="020B0609020204030204" pitchFamily="49" charset="0"/>
            </a:endParaRPr>
          </a:p>
          <a:p>
            <a:pPr marL="0" indent="0">
              <a:spcBef>
                <a:spcPts val="0"/>
              </a:spcBef>
              <a:buNone/>
            </a:pPr>
            <a:r>
              <a:rPr lang="en-US" sz="1200" dirty="0">
                <a:solidFill>
                  <a:srgbClr val="FF0000"/>
                </a:solidFill>
                <a:latin typeface="Consolas" panose="020B0609020204030204" pitchFamily="49" charset="0"/>
                <a:cs typeface="Consolas" panose="020B0609020204030204" pitchFamily="49" charset="0"/>
              </a:rPr>
              <a:t>File type</a:t>
            </a:r>
          </a:p>
          <a:p>
            <a:pPr marL="0" indent="0">
              <a:spcBef>
                <a:spcPts val="0"/>
              </a:spcBef>
              <a:buNone/>
            </a:pPr>
            <a:r>
              <a:rPr lang="en-US" sz="1200" dirty="0">
                <a:solidFill>
                  <a:schemeClr val="accent2"/>
                </a:solidFill>
                <a:latin typeface="Consolas" panose="020B0609020204030204" pitchFamily="49" charset="0"/>
                <a:cs typeface="Consolas" panose="020B0609020204030204" pitchFamily="49" charset="0"/>
              </a:rPr>
              <a:t>Owner permissions</a:t>
            </a:r>
          </a:p>
          <a:p>
            <a:pPr marL="0" indent="0">
              <a:spcBef>
                <a:spcPts val="0"/>
              </a:spcBef>
              <a:buNone/>
            </a:pPr>
            <a:r>
              <a:rPr lang="en-US" sz="1200" dirty="0">
                <a:latin typeface="Consolas" panose="020B0609020204030204" pitchFamily="49" charset="0"/>
                <a:cs typeface="Consolas" panose="020B0609020204030204" pitchFamily="49" charset="0"/>
              </a:rPr>
              <a:t>Group permissions</a:t>
            </a:r>
          </a:p>
          <a:p>
            <a:pPr marL="0" indent="0">
              <a:spcBef>
                <a:spcPts val="0"/>
              </a:spcBef>
              <a:buNone/>
            </a:pPr>
            <a:r>
              <a:rPr lang="en-US" sz="1200" dirty="0">
                <a:solidFill>
                  <a:schemeClr val="accent4"/>
                </a:solidFill>
                <a:latin typeface="Consolas" panose="020B0609020204030204" pitchFamily="49" charset="0"/>
                <a:cs typeface="Consolas" panose="020B0609020204030204" pitchFamily="49" charset="0"/>
              </a:rPr>
              <a:t>World permissions</a:t>
            </a:r>
          </a:p>
        </p:txBody>
      </p:sp>
      <p:sp>
        <p:nvSpPr>
          <p:cNvPr id="3" name="Title 2"/>
          <p:cNvSpPr>
            <a:spLocks noGrp="1"/>
          </p:cNvSpPr>
          <p:nvPr>
            <p:ph type="title"/>
          </p:nvPr>
        </p:nvSpPr>
        <p:spPr/>
        <p:txBody>
          <a:bodyPr/>
          <a:lstStyle/>
          <a:p>
            <a:pPr marL="0" indent="0">
              <a:spcBef>
                <a:spcPts val="0"/>
              </a:spcBef>
            </a:pPr>
            <a:r>
              <a:rPr lang="en-US" dirty="0"/>
              <a:t>Reading, Writing and executing</a:t>
            </a:r>
          </a:p>
        </p:txBody>
      </p:sp>
      <p:sp>
        <p:nvSpPr>
          <p:cNvPr id="9" name="Freeform 8"/>
          <p:cNvSpPr/>
          <p:nvPr/>
        </p:nvSpPr>
        <p:spPr>
          <a:xfrm>
            <a:off x="145719" y="972639"/>
            <a:ext cx="1011029" cy="671603"/>
          </a:xfrm>
          <a:custGeom>
            <a:avLst/>
            <a:gdLst>
              <a:gd name="connsiteX0" fmla="*/ 357620 w 1011029"/>
              <a:gd name="connsiteY0" fmla="*/ 671603 h 671603"/>
              <a:gd name="connsiteX1" fmla="*/ 72395 w 1011029"/>
              <a:gd name="connsiteY1" fmla="*/ 453489 h 671603"/>
              <a:gd name="connsiteX2" fmla="*/ 30450 w 1011029"/>
              <a:gd name="connsiteY2" fmla="*/ 75985 h 671603"/>
              <a:gd name="connsiteX3" fmla="*/ 466677 w 1011029"/>
              <a:gd name="connsiteY3" fmla="*/ 34040 h 671603"/>
              <a:gd name="connsiteX4" fmla="*/ 936461 w 1011029"/>
              <a:gd name="connsiteY4" fmla="*/ 484 h 671603"/>
              <a:gd name="connsiteX5" fmla="*/ 1003573 w 1011029"/>
              <a:gd name="connsiteY5" fmla="*/ 17262 h 67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029" h="671603">
                <a:moveTo>
                  <a:pt x="357620" y="671603"/>
                </a:moveTo>
                <a:cubicBezTo>
                  <a:pt x="242271" y="612181"/>
                  <a:pt x="126923" y="552759"/>
                  <a:pt x="72395" y="453489"/>
                </a:cubicBezTo>
                <a:cubicBezTo>
                  <a:pt x="17867" y="354219"/>
                  <a:pt x="-35264" y="145893"/>
                  <a:pt x="30450" y="75985"/>
                </a:cubicBezTo>
                <a:cubicBezTo>
                  <a:pt x="96164" y="6077"/>
                  <a:pt x="315675" y="46623"/>
                  <a:pt x="466677" y="34040"/>
                </a:cubicBezTo>
                <a:cubicBezTo>
                  <a:pt x="617679" y="21457"/>
                  <a:pt x="846978" y="3280"/>
                  <a:pt x="936461" y="484"/>
                </a:cubicBezTo>
                <a:cubicBezTo>
                  <a:pt x="1025944" y="-2312"/>
                  <a:pt x="1014758" y="7475"/>
                  <a:pt x="1003573" y="17262"/>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214" y="1644242"/>
            <a:ext cx="5150928" cy="1312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307" y="2997627"/>
            <a:ext cx="6653955" cy="1491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354303" y="4530573"/>
            <a:ext cx="3042821" cy="215444"/>
          </a:xfrm>
          <a:prstGeom prst="rect">
            <a:avLst/>
          </a:prstGeom>
          <a:noFill/>
        </p:spPr>
        <p:txBody>
          <a:bodyPr wrap="none" rtlCol="0">
            <a:spAutoFit/>
          </a:bodyPr>
          <a:lstStyle/>
          <a:p>
            <a:r>
              <a:rPr lang="en-US" sz="800" dirty="0" err="1">
                <a:solidFill>
                  <a:schemeClr val="tx1">
                    <a:lumMod val="40000"/>
                    <a:lumOff val="60000"/>
                  </a:schemeClr>
                </a:solidFill>
              </a:rPr>
              <a:t>Shotts</a:t>
            </a:r>
            <a:r>
              <a:rPr lang="en-US" sz="800" dirty="0">
                <a:solidFill>
                  <a:schemeClr val="tx1">
                    <a:lumMod val="40000"/>
                    <a:lumOff val="60000"/>
                  </a:schemeClr>
                </a:solidFill>
              </a:rPr>
              <a:t>, W. E. (2012). The Linux command line: William Pollock</a:t>
            </a:r>
          </a:p>
        </p:txBody>
      </p:sp>
      <p:cxnSp>
        <p:nvCxnSpPr>
          <p:cNvPr id="7" name="Elbow Connector 6"/>
          <p:cNvCxnSpPr/>
          <p:nvPr/>
        </p:nvCxnSpPr>
        <p:spPr>
          <a:xfrm>
            <a:off x="605307" y="1644242"/>
            <a:ext cx="3345907" cy="339104"/>
          </a:xfrm>
          <a:prstGeom prst="bentConnector3">
            <a:avLst>
              <a:gd name="adj1" fmla="val -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a:off x="1352282" y="2279561"/>
            <a:ext cx="1300766" cy="676954"/>
          </a:xfrm>
          <a:prstGeom prst="bentConnector3">
            <a:avLst>
              <a:gd name="adj1" fmla="val 9950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997406"/>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7766" y="1163230"/>
            <a:ext cx="8345488" cy="3168210"/>
          </a:xfrm>
        </p:spPr>
        <p:txBody>
          <a:bodyPr numCol="1"/>
          <a:lstStyle/>
          <a:p>
            <a:pPr marL="0" indent="0">
              <a:spcBef>
                <a:spcPts val="0"/>
              </a:spcBef>
              <a:buNone/>
            </a:pPr>
            <a:r>
              <a:rPr lang="en-US" sz="2000" dirty="0" err="1">
                <a:solidFill>
                  <a:schemeClr val="tx1"/>
                </a:solidFill>
                <a:latin typeface="Consolas" panose="020B0609020204030204" pitchFamily="49" charset="0"/>
                <a:cs typeface="Consolas" panose="020B0609020204030204" pitchFamily="49" charset="0"/>
              </a:rPr>
              <a:t>Chmod</a:t>
            </a:r>
            <a:r>
              <a:rPr lang="en-US" sz="2000" dirty="0">
                <a:solidFill>
                  <a:schemeClr val="tx1"/>
                </a:solidFill>
                <a:latin typeface="Consolas" panose="020B0609020204030204" pitchFamily="49" charset="0"/>
                <a:cs typeface="Consolas" panose="020B0609020204030204" pitchFamily="49" charset="0"/>
              </a:rPr>
              <a:t> -- </a:t>
            </a:r>
            <a:r>
              <a:rPr lang="en-US" sz="2000" dirty="0"/>
              <a:t>can only be used by </a:t>
            </a:r>
            <a:r>
              <a:rPr lang="en-US" sz="2000"/>
              <a:t>the file’s </a:t>
            </a:r>
            <a:r>
              <a:rPr lang="en-US" sz="2000" dirty="0"/>
              <a:t>owner or super user.</a:t>
            </a:r>
          </a:p>
          <a:p>
            <a:pPr marL="0" indent="0">
              <a:spcBef>
                <a:spcPts val="0"/>
              </a:spcBef>
              <a:buNone/>
            </a:pPr>
            <a:r>
              <a:rPr lang="en-US" sz="2000" dirty="0"/>
              <a:t>	Octal representation</a:t>
            </a:r>
          </a:p>
          <a:p>
            <a:pPr marL="0" indent="0">
              <a:spcBef>
                <a:spcPts val="0"/>
              </a:spcBef>
              <a:buNone/>
            </a:pPr>
            <a:r>
              <a:rPr lang="en-US" sz="2000" dirty="0"/>
              <a:t>	Symbolic representation</a:t>
            </a:r>
          </a:p>
          <a:p>
            <a:pPr marL="0" indent="0">
              <a:spcBef>
                <a:spcPts val="0"/>
              </a:spcBef>
              <a:buNone/>
            </a:pPr>
            <a:endParaRPr lang="en-US" sz="1200" dirty="0">
              <a:solidFill>
                <a:schemeClr val="accent4"/>
              </a:solidFill>
              <a:latin typeface="Consolas" panose="020B0609020204030204" pitchFamily="49" charset="0"/>
              <a:cs typeface="Consolas" panose="020B0609020204030204" pitchFamily="49" charset="0"/>
            </a:endParaRPr>
          </a:p>
          <a:p>
            <a:pPr marL="0" indent="0">
              <a:spcBef>
                <a:spcPts val="0"/>
              </a:spcBef>
              <a:buNone/>
            </a:pPr>
            <a:endParaRPr lang="en-US" sz="1200" dirty="0">
              <a:solidFill>
                <a:schemeClr val="accent4"/>
              </a:solidFill>
              <a:latin typeface="Consolas" panose="020B0609020204030204" pitchFamily="49" charset="0"/>
              <a:cs typeface="Consolas" panose="020B0609020204030204" pitchFamily="49" charset="0"/>
            </a:endParaRPr>
          </a:p>
        </p:txBody>
      </p:sp>
      <p:sp>
        <p:nvSpPr>
          <p:cNvPr id="3" name="Title 2"/>
          <p:cNvSpPr>
            <a:spLocks noGrp="1"/>
          </p:cNvSpPr>
          <p:nvPr>
            <p:ph type="title"/>
          </p:nvPr>
        </p:nvSpPr>
        <p:spPr/>
        <p:txBody>
          <a:bodyPr/>
          <a:lstStyle/>
          <a:p>
            <a:pPr marL="0" indent="0">
              <a:spcBef>
                <a:spcPts val="0"/>
              </a:spcBef>
            </a:pPr>
            <a:r>
              <a:rPr lang="en-US" dirty="0"/>
              <a:t>Changing file mode</a:t>
            </a:r>
          </a:p>
        </p:txBody>
      </p:sp>
      <p:sp>
        <p:nvSpPr>
          <p:cNvPr id="9" name="Freeform 8"/>
          <p:cNvSpPr/>
          <p:nvPr/>
        </p:nvSpPr>
        <p:spPr>
          <a:xfrm>
            <a:off x="145719" y="972639"/>
            <a:ext cx="1011029" cy="671603"/>
          </a:xfrm>
          <a:custGeom>
            <a:avLst/>
            <a:gdLst>
              <a:gd name="connsiteX0" fmla="*/ 357620 w 1011029"/>
              <a:gd name="connsiteY0" fmla="*/ 671603 h 671603"/>
              <a:gd name="connsiteX1" fmla="*/ 72395 w 1011029"/>
              <a:gd name="connsiteY1" fmla="*/ 453489 h 671603"/>
              <a:gd name="connsiteX2" fmla="*/ 30450 w 1011029"/>
              <a:gd name="connsiteY2" fmla="*/ 75985 h 671603"/>
              <a:gd name="connsiteX3" fmla="*/ 466677 w 1011029"/>
              <a:gd name="connsiteY3" fmla="*/ 34040 h 671603"/>
              <a:gd name="connsiteX4" fmla="*/ 936461 w 1011029"/>
              <a:gd name="connsiteY4" fmla="*/ 484 h 671603"/>
              <a:gd name="connsiteX5" fmla="*/ 1003573 w 1011029"/>
              <a:gd name="connsiteY5" fmla="*/ 17262 h 67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029" h="671603">
                <a:moveTo>
                  <a:pt x="357620" y="671603"/>
                </a:moveTo>
                <a:cubicBezTo>
                  <a:pt x="242271" y="612181"/>
                  <a:pt x="126923" y="552759"/>
                  <a:pt x="72395" y="453489"/>
                </a:cubicBezTo>
                <a:cubicBezTo>
                  <a:pt x="17867" y="354219"/>
                  <a:pt x="-35264" y="145893"/>
                  <a:pt x="30450" y="75985"/>
                </a:cubicBezTo>
                <a:cubicBezTo>
                  <a:pt x="96164" y="6077"/>
                  <a:pt x="315675" y="46623"/>
                  <a:pt x="466677" y="34040"/>
                </a:cubicBezTo>
                <a:cubicBezTo>
                  <a:pt x="617679" y="21457"/>
                  <a:pt x="846978" y="3280"/>
                  <a:pt x="936461" y="484"/>
                </a:cubicBezTo>
                <a:cubicBezTo>
                  <a:pt x="1025944" y="-2312"/>
                  <a:pt x="1014758" y="7475"/>
                  <a:pt x="1003573" y="17262"/>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6813" y="1644242"/>
            <a:ext cx="1326376" cy="2309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3347189" y="3911697"/>
            <a:ext cx="4572000" cy="230832"/>
          </a:xfrm>
          <a:prstGeom prst="rect">
            <a:avLst/>
          </a:prstGeom>
        </p:spPr>
        <p:txBody>
          <a:bodyPr>
            <a:spAutoFit/>
          </a:bodyPr>
          <a:lstStyle/>
          <a:p>
            <a:r>
              <a:rPr lang="en-US" sz="900" dirty="0" err="1">
                <a:solidFill>
                  <a:schemeClr val="tx1">
                    <a:lumMod val="40000"/>
                    <a:lumOff val="60000"/>
                  </a:schemeClr>
                </a:solidFill>
              </a:rPr>
              <a:t>Shotts</a:t>
            </a:r>
            <a:r>
              <a:rPr lang="en-US" sz="900" dirty="0">
                <a:solidFill>
                  <a:schemeClr val="tx1">
                    <a:lumMod val="40000"/>
                    <a:lumOff val="60000"/>
                  </a:schemeClr>
                </a:solidFill>
              </a:rPr>
              <a:t>, W. E. (2012). The Linux command line: William Pollock</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094" y="2461866"/>
            <a:ext cx="3361696" cy="1449831"/>
          </a:xfrm>
          <a:prstGeom prst="rect">
            <a:avLst/>
          </a:prstGeom>
        </p:spPr>
      </p:pic>
      <p:cxnSp>
        <p:nvCxnSpPr>
          <p:cNvPr id="7" name="Elbow Connector 6"/>
          <p:cNvCxnSpPr>
            <a:endCxn id="3074" idx="0"/>
          </p:cNvCxnSpPr>
          <p:nvPr/>
        </p:nvCxnSpPr>
        <p:spPr>
          <a:xfrm>
            <a:off x="3493889" y="1554162"/>
            <a:ext cx="1476112" cy="900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189408" y="2060620"/>
            <a:ext cx="0" cy="309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44109"/>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365"/>
            <a:ext cx="9143533" cy="51432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pPr>
            <a:endParaRPr lang="en-US" sz="1765" dirty="0" err="1">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18610" y="1461780"/>
            <a:ext cx="6092597" cy="3450753"/>
          </a:xfrm>
          <a:prstGeom prst="rect">
            <a:avLst/>
          </a:prstGeom>
        </p:spPr>
      </p:pic>
      <p:sp>
        <p:nvSpPr>
          <p:cNvPr id="11" name="Title 1"/>
          <p:cNvSpPr txBox="1">
            <a:spLocks/>
          </p:cNvSpPr>
          <p:nvPr/>
        </p:nvSpPr>
        <p:spPr>
          <a:xfrm>
            <a:off x="226976" y="428353"/>
            <a:ext cx="1760458" cy="1134741"/>
          </a:xfrm>
          <a:prstGeom prst="rect">
            <a:avLst/>
          </a:prstGeom>
        </p:spPr>
        <p:txBody>
          <a:bodyPr vert="horz" wrap="square" lIns="107555" tIns="67223" rIns="107555" bIns="6722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05045" indent="-105045" defTabSz="699422" fontAlgn="auto">
              <a:spcAft>
                <a:spcPts val="0"/>
              </a:spcAft>
            </a:pPr>
            <a:r>
              <a:rPr lang="en-US" sz="1765" b="1" spc="-77" dirty="0">
                <a:gradFill>
                  <a:gsLst>
                    <a:gs pos="1250">
                      <a:srgbClr val="676767"/>
                    </a:gs>
                    <a:gs pos="100000">
                      <a:srgbClr val="676767"/>
                    </a:gs>
                  </a:gsLst>
                  <a:lin ang="5400000" scaled="0"/>
                </a:gradFill>
                <a:latin typeface="Arial" panose="020B0604020202020204" pitchFamily="34" charset="0"/>
                <a:cs typeface="Arial" panose="020B0604020202020204" pitchFamily="34" charset="0"/>
              </a:rPr>
              <a:t>“DevOps</a:t>
            </a:r>
            <a:r>
              <a:rPr lang="en-US" sz="1765" spc="-77" dirty="0">
                <a:gradFill>
                  <a:gsLst>
                    <a:gs pos="1250">
                      <a:srgbClr val="676767"/>
                    </a:gs>
                    <a:gs pos="100000">
                      <a:srgbClr val="676767"/>
                    </a:gs>
                  </a:gsLst>
                  <a:lin ang="5400000" scaled="0"/>
                </a:gradFill>
                <a:latin typeface="Arial" panose="020B0604020202020204" pitchFamily="34" charset="0"/>
                <a:cs typeface="Arial" panose="020B0604020202020204" pitchFamily="34" charset="0"/>
              </a:rPr>
              <a:t> is development </a:t>
            </a:r>
            <a:br>
              <a:rPr lang="en-US" sz="1765" spc="-77" dirty="0">
                <a:gradFill>
                  <a:gsLst>
                    <a:gs pos="1250">
                      <a:srgbClr val="676767"/>
                    </a:gs>
                    <a:gs pos="100000">
                      <a:srgbClr val="676767"/>
                    </a:gs>
                  </a:gsLst>
                  <a:lin ang="5400000" scaled="0"/>
                </a:gradFill>
                <a:latin typeface="Arial" panose="020B0604020202020204" pitchFamily="34" charset="0"/>
                <a:cs typeface="Arial" panose="020B0604020202020204" pitchFamily="34" charset="0"/>
              </a:rPr>
            </a:br>
            <a:r>
              <a:rPr lang="en-US" sz="1765" spc="-77" dirty="0">
                <a:gradFill>
                  <a:gsLst>
                    <a:gs pos="1250">
                      <a:srgbClr val="676767"/>
                    </a:gs>
                    <a:gs pos="100000">
                      <a:srgbClr val="676767"/>
                    </a:gs>
                  </a:gsLst>
                  <a:lin ang="5400000" scaled="0"/>
                </a:gradFill>
                <a:latin typeface="Arial" panose="020B0604020202020204" pitchFamily="34" charset="0"/>
                <a:cs typeface="Arial" panose="020B0604020202020204" pitchFamily="34" charset="0"/>
              </a:rPr>
              <a:t>and operations </a:t>
            </a:r>
            <a:r>
              <a:rPr lang="en-US" sz="1765" spc="-77" dirty="0">
                <a:gradFill>
                  <a:gsLst>
                    <a:gs pos="1250">
                      <a:srgbClr val="FCB614"/>
                    </a:gs>
                    <a:gs pos="100000">
                      <a:srgbClr val="FCB614"/>
                    </a:gs>
                  </a:gsLst>
                  <a:lin ang="5400000" scaled="0"/>
                </a:gradFill>
                <a:latin typeface="Arial" panose="020B0604020202020204" pitchFamily="34" charset="0"/>
                <a:cs typeface="Arial" panose="020B0604020202020204" pitchFamily="34" charset="0"/>
              </a:rPr>
              <a:t>collaboration</a:t>
            </a:r>
            <a:r>
              <a:rPr lang="en-US" sz="1765" spc="-77" dirty="0">
                <a:gradFill>
                  <a:gsLst>
                    <a:gs pos="1250">
                      <a:srgbClr val="676767"/>
                    </a:gs>
                    <a:gs pos="100000">
                      <a:srgbClr val="676767"/>
                    </a:gs>
                  </a:gsLst>
                  <a:lin ang="5400000" scaled="0"/>
                </a:gradFill>
                <a:latin typeface="Arial" panose="020B0604020202020204" pitchFamily="34" charset="0"/>
                <a:cs typeface="Arial" panose="020B0604020202020204" pitchFamily="34" charset="0"/>
              </a:rPr>
              <a:t>”</a:t>
            </a:r>
          </a:p>
        </p:txBody>
      </p:sp>
      <p:sp>
        <p:nvSpPr>
          <p:cNvPr id="12" name="Title 1"/>
          <p:cNvSpPr txBox="1">
            <a:spLocks/>
          </p:cNvSpPr>
          <p:nvPr/>
        </p:nvSpPr>
        <p:spPr>
          <a:xfrm>
            <a:off x="7451533" y="428353"/>
            <a:ext cx="1599140" cy="1043789"/>
          </a:xfrm>
          <a:prstGeom prst="rect">
            <a:avLst/>
          </a:prstGeom>
        </p:spPr>
        <p:txBody>
          <a:bodyPr vert="horz" wrap="square" lIns="107555" tIns="67223" rIns="107555" bIns="6722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98042" indent="-98042" defTabSz="699422" fontAlgn="auto">
              <a:spcAft>
                <a:spcPts val="0"/>
              </a:spcAft>
            </a:pPr>
            <a:r>
              <a:rPr lang="en-US" sz="1765" b="1" spc="-77" dirty="0">
                <a:gradFill>
                  <a:gsLst>
                    <a:gs pos="1250">
                      <a:srgbClr val="676767"/>
                    </a:gs>
                    <a:gs pos="100000">
                      <a:srgbClr val="676767"/>
                    </a:gs>
                  </a:gsLst>
                  <a:lin ang="5400000" scaled="0"/>
                </a:gradFill>
                <a:latin typeface="Arial" panose="020B0604020202020204" pitchFamily="34" charset="0"/>
                <a:cs typeface="Arial" panose="020B0604020202020204" pitchFamily="34" charset="0"/>
              </a:rPr>
              <a:t>“DevOps</a:t>
            </a:r>
            <a:r>
              <a:rPr lang="en-US" sz="1765" spc="-77" dirty="0">
                <a:gradFill>
                  <a:gsLst>
                    <a:gs pos="1250">
                      <a:srgbClr val="676767"/>
                    </a:gs>
                    <a:gs pos="100000">
                      <a:srgbClr val="676767"/>
                    </a:gs>
                  </a:gsLst>
                  <a:lin ang="5400000" scaled="0"/>
                </a:gradFill>
                <a:latin typeface="Arial" panose="020B0604020202020204" pitchFamily="34" charset="0"/>
                <a:cs typeface="Arial" panose="020B0604020202020204" pitchFamily="34" charset="0"/>
              </a:rPr>
              <a:t> is treating your </a:t>
            </a:r>
            <a:r>
              <a:rPr lang="en-US" sz="1765" spc="-77" dirty="0">
                <a:gradFill>
                  <a:gsLst>
                    <a:gs pos="1250">
                      <a:srgbClr val="00BCF2"/>
                    </a:gs>
                    <a:gs pos="100000">
                      <a:srgbClr val="00BCF2"/>
                    </a:gs>
                  </a:gsLst>
                  <a:lin ang="5400000" scaled="0"/>
                </a:gradFill>
                <a:latin typeface="Arial" panose="020B0604020202020204" pitchFamily="34" charset="0"/>
                <a:cs typeface="Arial" panose="020B0604020202020204" pitchFamily="34" charset="0"/>
              </a:rPr>
              <a:t>i</a:t>
            </a:r>
            <a:r>
              <a:rPr lang="en-US" sz="1765" spc="-77" dirty="0">
                <a:gradFill>
                  <a:gsLst>
                    <a:gs pos="1250">
                      <a:srgbClr val="00BCF2"/>
                    </a:gs>
                    <a:gs pos="100000">
                      <a:srgbClr val="00BCF2"/>
                    </a:gs>
                  </a:gsLst>
                </a:gradFill>
                <a:latin typeface="Arial" panose="020B0604020202020204" pitchFamily="34" charset="0"/>
                <a:cs typeface="Arial" panose="020B0604020202020204" pitchFamily="34" charset="0"/>
              </a:rPr>
              <a:t>nfrastructure </a:t>
            </a:r>
            <a:br>
              <a:rPr lang="en-US" sz="1765" spc="-77" dirty="0">
                <a:gradFill>
                  <a:gsLst>
                    <a:gs pos="1250">
                      <a:srgbClr val="00BCF2"/>
                    </a:gs>
                    <a:gs pos="100000">
                      <a:srgbClr val="00BCF2"/>
                    </a:gs>
                  </a:gsLst>
                </a:gradFill>
                <a:latin typeface="Arial" panose="020B0604020202020204" pitchFamily="34" charset="0"/>
                <a:cs typeface="Arial" panose="020B0604020202020204" pitchFamily="34" charset="0"/>
              </a:rPr>
            </a:br>
            <a:r>
              <a:rPr lang="en-US" sz="1765" spc="-77" dirty="0">
                <a:gradFill>
                  <a:gsLst>
                    <a:gs pos="1250">
                      <a:srgbClr val="00BCF2"/>
                    </a:gs>
                    <a:gs pos="100000">
                      <a:srgbClr val="00BCF2"/>
                    </a:gs>
                  </a:gsLst>
                </a:gradFill>
                <a:latin typeface="Arial" panose="020B0604020202020204" pitchFamily="34" charset="0"/>
                <a:cs typeface="Arial" panose="020B0604020202020204" pitchFamily="34" charset="0"/>
              </a:rPr>
              <a:t>as code</a:t>
            </a:r>
            <a:r>
              <a:rPr lang="en-US" sz="1765" spc="-77" dirty="0">
                <a:gradFill>
                  <a:gsLst>
                    <a:gs pos="1250">
                      <a:srgbClr val="676767"/>
                    </a:gs>
                    <a:gs pos="100000">
                      <a:srgbClr val="676767"/>
                    </a:gs>
                  </a:gsLst>
                  <a:lin ang="5400000" scaled="0"/>
                </a:gradFill>
                <a:latin typeface="Arial" panose="020B0604020202020204" pitchFamily="34" charset="0"/>
                <a:cs typeface="Arial" panose="020B0604020202020204" pitchFamily="34" charset="0"/>
              </a:rPr>
              <a:t>”</a:t>
            </a:r>
          </a:p>
        </p:txBody>
      </p:sp>
      <p:sp>
        <p:nvSpPr>
          <p:cNvPr id="13" name="Title 1"/>
          <p:cNvSpPr txBox="1">
            <a:spLocks/>
          </p:cNvSpPr>
          <p:nvPr/>
        </p:nvSpPr>
        <p:spPr>
          <a:xfrm>
            <a:off x="226975" y="2429209"/>
            <a:ext cx="1523180" cy="609866"/>
          </a:xfrm>
          <a:prstGeom prst="rect">
            <a:avLst/>
          </a:prstGeom>
        </p:spPr>
        <p:txBody>
          <a:bodyPr vert="horz" wrap="square" lIns="107555" tIns="67223" rIns="107555" bIns="6722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05045" indent="-105045" defTabSz="699422" fontAlgn="auto">
              <a:spcAft>
                <a:spcPts val="0"/>
              </a:spcAft>
            </a:pPr>
            <a:r>
              <a:rPr lang="en-US" sz="1765" b="1" spc="-77" dirty="0">
                <a:gradFill>
                  <a:gsLst>
                    <a:gs pos="1250">
                      <a:srgbClr val="676767"/>
                    </a:gs>
                    <a:gs pos="100000">
                      <a:srgbClr val="676767"/>
                    </a:gs>
                  </a:gsLst>
                  <a:lin ang="5400000" scaled="0"/>
                </a:gradFill>
                <a:latin typeface="Arial" panose="020B0604020202020204" pitchFamily="34" charset="0"/>
                <a:cs typeface="Arial" panose="020B0604020202020204" pitchFamily="34" charset="0"/>
              </a:rPr>
              <a:t>“DevOps</a:t>
            </a:r>
            <a:r>
              <a:rPr lang="en-US" sz="1765" spc="-77" dirty="0">
                <a:gradFill>
                  <a:gsLst>
                    <a:gs pos="1250">
                      <a:srgbClr val="676767"/>
                    </a:gs>
                    <a:gs pos="100000">
                      <a:srgbClr val="676767"/>
                    </a:gs>
                  </a:gsLst>
                  <a:lin ang="5400000" scaled="0"/>
                </a:gradFill>
                <a:latin typeface="Arial" panose="020B0604020202020204" pitchFamily="34" charset="0"/>
                <a:cs typeface="Arial" panose="020B0604020202020204" pitchFamily="34" charset="0"/>
              </a:rPr>
              <a:t> </a:t>
            </a:r>
            <a:br>
              <a:rPr lang="en-US" sz="1765" spc="-77" dirty="0">
                <a:gradFill>
                  <a:gsLst>
                    <a:gs pos="1250">
                      <a:srgbClr val="676767"/>
                    </a:gs>
                    <a:gs pos="100000">
                      <a:srgbClr val="676767"/>
                    </a:gs>
                  </a:gsLst>
                  <a:lin ang="5400000" scaled="0"/>
                </a:gradFill>
                <a:latin typeface="Arial" panose="020B0604020202020204" pitchFamily="34" charset="0"/>
                <a:cs typeface="Arial" panose="020B0604020202020204" pitchFamily="34" charset="0"/>
              </a:rPr>
            </a:br>
            <a:r>
              <a:rPr lang="en-US" sz="1765" spc="-77" dirty="0">
                <a:gradFill>
                  <a:gsLst>
                    <a:gs pos="1250">
                      <a:srgbClr val="676767"/>
                    </a:gs>
                    <a:gs pos="100000">
                      <a:srgbClr val="676767"/>
                    </a:gs>
                  </a:gsLst>
                  <a:lin ang="5400000" scaled="0"/>
                </a:gradFill>
                <a:latin typeface="Arial" panose="020B0604020202020204" pitchFamily="34" charset="0"/>
                <a:cs typeface="Arial" panose="020B0604020202020204" pitchFamily="34" charset="0"/>
              </a:rPr>
              <a:t>is using </a:t>
            </a:r>
            <a:r>
              <a:rPr lang="en-US" sz="1765" spc="-77" dirty="0">
                <a:gradFill>
                  <a:gsLst>
                    <a:gs pos="1250">
                      <a:srgbClr val="FCB614"/>
                    </a:gs>
                    <a:gs pos="100000">
                      <a:srgbClr val="FCB614"/>
                    </a:gs>
                  </a:gsLst>
                </a:gradFill>
                <a:latin typeface="Arial" panose="020B0604020202020204" pitchFamily="34" charset="0"/>
                <a:cs typeface="Arial" panose="020B0604020202020204" pitchFamily="34" charset="0"/>
              </a:rPr>
              <a:t>automation</a:t>
            </a:r>
            <a:r>
              <a:rPr lang="en-US" sz="1765" spc="-77" dirty="0">
                <a:gradFill>
                  <a:gsLst>
                    <a:gs pos="1250">
                      <a:srgbClr val="676767"/>
                    </a:gs>
                    <a:gs pos="100000">
                      <a:srgbClr val="676767"/>
                    </a:gs>
                  </a:gsLst>
                  <a:lin ang="5400000" scaled="0"/>
                </a:gradFill>
                <a:latin typeface="Arial" panose="020B0604020202020204" pitchFamily="34" charset="0"/>
                <a:cs typeface="Arial" panose="020B0604020202020204" pitchFamily="34" charset="0"/>
              </a:rPr>
              <a:t>”</a:t>
            </a:r>
          </a:p>
        </p:txBody>
      </p:sp>
      <p:sp>
        <p:nvSpPr>
          <p:cNvPr id="14" name="Title 1"/>
          <p:cNvSpPr txBox="1">
            <a:spLocks/>
          </p:cNvSpPr>
          <p:nvPr/>
        </p:nvSpPr>
        <p:spPr>
          <a:xfrm>
            <a:off x="7451532" y="3998349"/>
            <a:ext cx="1221614" cy="466355"/>
          </a:xfrm>
          <a:prstGeom prst="rect">
            <a:avLst/>
          </a:prstGeom>
        </p:spPr>
        <p:txBody>
          <a:bodyPr vert="horz" wrap="square" lIns="107555" tIns="67223" rIns="107555" bIns="6722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05045" indent="-105045" defTabSz="699422" fontAlgn="auto">
              <a:spcAft>
                <a:spcPts val="0"/>
              </a:spcAft>
            </a:pPr>
            <a:r>
              <a:rPr lang="en-US" sz="1765" b="1" spc="-77" dirty="0">
                <a:gradFill>
                  <a:gsLst>
                    <a:gs pos="1250">
                      <a:srgbClr val="676767"/>
                    </a:gs>
                    <a:gs pos="100000">
                      <a:srgbClr val="676767"/>
                    </a:gs>
                  </a:gsLst>
                  <a:lin ang="5400000" scaled="0"/>
                </a:gradFill>
                <a:latin typeface="Arial" panose="020B0604020202020204" pitchFamily="34" charset="0"/>
                <a:cs typeface="Arial" panose="020B0604020202020204" pitchFamily="34" charset="0"/>
              </a:rPr>
              <a:t>“DevOps is </a:t>
            </a:r>
            <a:r>
              <a:rPr lang="en-US" sz="1765" spc="-77" dirty="0">
                <a:gradFill>
                  <a:gsLst>
                    <a:gs pos="1250">
                      <a:srgbClr val="00BCF2"/>
                    </a:gs>
                    <a:gs pos="100000">
                      <a:srgbClr val="00BCF2"/>
                    </a:gs>
                  </a:gsLst>
                  <a:lin ang="5400000" scaled="0"/>
                </a:gradFill>
                <a:latin typeface="Arial" panose="020B0604020202020204" pitchFamily="34" charset="0"/>
                <a:cs typeface="Arial" panose="020B0604020202020204" pitchFamily="34" charset="0"/>
              </a:rPr>
              <a:t>Agile</a:t>
            </a:r>
            <a:r>
              <a:rPr lang="en-US" sz="1765" spc="-77" dirty="0">
                <a:gradFill>
                  <a:gsLst>
                    <a:gs pos="1250">
                      <a:srgbClr val="676767"/>
                    </a:gs>
                    <a:gs pos="100000">
                      <a:srgbClr val="676767"/>
                    </a:gs>
                  </a:gsLst>
                </a:gradFill>
                <a:latin typeface="Arial" panose="020B0604020202020204" pitchFamily="34" charset="0"/>
                <a:cs typeface="Arial" panose="020B0604020202020204" pitchFamily="34" charset="0"/>
              </a:rPr>
              <a:t>?</a:t>
            </a:r>
            <a:r>
              <a:rPr lang="en-US" sz="1765" spc="-77" dirty="0">
                <a:gradFill>
                  <a:gsLst>
                    <a:gs pos="1250">
                      <a:srgbClr val="676767"/>
                    </a:gs>
                    <a:gs pos="100000">
                      <a:srgbClr val="676767"/>
                    </a:gs>
                  </a:gsLst>
                  <a:lin ang="5400000" scaled="0"/>
                </a:gradFill>
                <a:latin typeface="Arial" panose="020B0604020202020204" pitchFamily="34" charset="0"/>
                <a:cs typeface="Arial" panose="020B0604020202020204" pitchFamily="34" charset="0"/>
              </a:rPr>
              <a:t>”</a:t>
            </a:r>
          </a:p>
        </p:txBody>
      </p:sp>
      <p:sp>
        <p:nvSpPr>
          <p:cNvPr id="7" name="Title 1"/>
          <p:cNvSpPr txBox="1">
            <a:spLocks/>
          </p:cNvSpPr>
          <p:nvPr/>
        </p:nvSpPr>
        <p:spPr>
          <a:xfrm>
            <a:off x="7451533" y="2429208"/>
            <a:ext cx="1338521" cy="612074"/>
          </a:xfrm>
          <a:prstGeom prst="rect">
            <a:avLst/>
          </a:prstGeom>
        </p:spPr>
        <p:txBody>
          <a:bodyPr vert="horz" wrap="square" lIns="107555" tIns="67223" rIns="107555" bIns="6722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98042" indent="-98042" defTabSz="699422" fontAlgn="auto">
              <a:spcAft>
                <a:spcPts val="0"/>
              </a:spcAft>
            </a:pPr>
            <a:r>
              <a:rPr lang="en-US" sz="1765" b="1" spc="-77" dirty="0">
                <a:gradFill>
                  <a:gsLst>
                    <a:gs pos="1250">
                      <a:srgbClr val="676767"/>
                    </a:gs>
                    <a:gs pos="100000">
                      <a:srgbClr val="676767"/>
                    </a:gs>
                  </a:gsLst>
                  <a:lin ang="5400000" scaled="0"/>
                </a:gradFill>
                <a:latin typeface="Arial" panose="020B0604020202020204" pitchFamily="34" charset="0"/>
                <a:cs typeface="Arial" panose="020B0604020202020204" pitchFamily="34" charset="0"/>
              </a:rPr>
              <a:t>“DevOps</a:t>
            </a:r>
            <a:r>
              <a:rPr lang="en-US" sz="1765" spc="-77" dirty="0">
                <a:gradFill>
                  <a:gsLst>
                    <a:gs pos="1250">
                      <a:srgbClr val="676767"/>
                    </a:gs>
                    <a:gs pos="100000">
                      <a:srgbClr val="676767"/>
                    </a:gs>
                  </a:gsLst>
                  <a:lin ang="5400000" scaled="0"/>
                </a:gradFill>
                <a:latin typeface="Arial" panose="020B0604020202020204" pitchFamily="34" charset="0"/>
                <a:cs typeface="Arial" panose="020B0604020202020204" pitchFamily="34" charset="0"/>
              </a:rPr>
              <a:t> </a:t>
            </a:r>
            <a:br>
              <a:rPr lang="en-US" sz="1765" spc="-77" dirty="0">
                <a:gradFill>
                  <a:gsLst>
                    <a:gs pos="1250">
                      <a:srgbClr val="676767"/>
                    </a:gs>
                    <a:gs pos="100000">
                      <a:srgbClr val="676767"/>
                    </a:gs>
                  </a:gsLst>
                  <a:lin ang="5400000" scaled="0"/>
                </a:gradFill>
                <a:latin typeface="Arial" panose="020B0604020202020204" pitchFamily="34" charset="0"/>
                <a:cs typeface="Arial" panose="020B0604020202020204" pitchFamily="34" charset="0"/>
              </a:rPr>
            </a:br>
            <a:r>
              <a:rPr lang="en-US" sz="1765" spc="-77" dirty="0">
                <a:gradFill>
                  <a:gsLst>
                    <a:gs pos="1250">
                      <a:srgbClr val="676767"/>
                    </a:gs>
                    <a:gs pos="100000">
                      <a:srgbClr val="676767"/>
                    </a:gs>
                  </a:gsLst>
                  <a:lin ang="5400000" scaled="0"/>
                </a:gradFill>
                <a:latin typeface="Arial" panose="020B0604020202020204" pitchFamily="34" charset="0"/>
                <a:cs typeface="Arial" panose="020B0604020202020204" pitchFamily="34" charset="0"/>
              </a:rPr>
              <a:t>is feature </a:t>
            </a:r>
            <a:r>
              <a:rPr lang="en-US" sz="1765" spc="-77" dirty="0">
                <a:gradFill>
                  <a:gsLst>
                    <a:gs pos="1250">
                      <a:srgbClr val="00BCF2"/>
                    </a:gs>
                    <a:gs pos="100000">
                      <a:srgbClr val="00BCF2"/>
                    </a:gs>
                  </a:gsLst>
                </a:gradFill>
                <a:latin typeface="Arial" panose="020B0604020202020204" pitchFamily="34" charset="0"/>
                <a:cs typeface="Arial" panose="020B0604020202020204" pitchFamily="34" charset="0"/>
              </a:rPr>
              <a:t>switches</a:t>
            </a:r>
            <a:r>
              <a:rPr lang="en-US" sz="1765" spc="-77" dirty="0">
                <a:gradFill>
                  <a:gsLst>
                    <a:gs pos="1250">
                      <a:srgbClr val="676767"/>
                    </a:gs>
                    <a:gs pos="100000">
                      <a:srgbClr val="676767"/>
                    </a:gs>
                  </a:gsLst>
                </a:gradFill>
                <a:latin typeface="Arial" panose="020B0604020202020204" pitchFamily="34" charset="0"/>
                <a:cs typeface="Arial" panose="020B0604020202020204" pitchFamily="34" charset="0"/>
              </a:rPr>
              <a:t>”</a:t>
            </a:r>
          </a:p>
        </p:txBody>
      </p:sp>
      <p:sp>
        <p:nvSpPr>
          <p:cNvPr id="8" name="Title 1"/>
          <p:cNvSpPr txBox="1">
            <a:spLocks/>
          </p:cNvSpPr>
          <p:nvPr/>
        </p:nvSpPr>
        <p:spPr>
          <a:xfrm>
            <a:off x="226975" y="3998348"/>
            <a:ext cx="1668212" cy="651234"/>
          </a:xfrm>
          <a:prstGeom prst="rect">
            <a:avLst/>
          </a:prstGeom>
        </p:spPr>
        <p:txBody>
          <a:bodyPr vert="horz" wrap="square" lIns="107555" tIns="67223" rIns="107555" bIns="6722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12049" indent="-112049" defTabSz="699422" fontAlgn="auto">
              <a:spcAft>
                <a:spcPts val="0"/>
              </a:spcAft>
            </a:pPr>
            <a:r>
              <a:rPr lang="en-US" sz="1765" b="1" spc="-77" dirty="0">
                <a:gradFill>
                  <a:gsLst>
                    <a:gs pos="1250">
                      <a:srgbClr val="676767"/>
                    </a:gs>
                    <a:gs pos="100000">
                      <a:srgbClr val="676767"/>
                    </a:gs>
                  </a:gsLst>
                  <a:lin ang="5400000" scaled="0"/>
                </a:gradFill>
                <a:latin typeface="Arial" panose="020B0604020202020204" pitchFamily="34" charset="0"/>
                <a:cs typeface="Arial" panose="020B0604020202020204" pitchFamily="34" charset="0"/>
              </a:rPr>
              <a:t>“DevOps</a:t>
            </a:r>
            <a:r>
              <a:rPr lang="en-US" sz="1765" spc="-77" dirty="0">
                <a:gradFill>
                  <a:gsLst>
                    <a:gs pos="1250">
                      <a:srgbClr val="676767"/>
                    </a:gs>
                    <a:gs pos="100000">
                      <a:srgbClr val="676767"/>
                    </a:gs>
                  </a:gsLst>
                  <a:lin ang="5400000" scaled="0"/>
                </a:gradFill>
                <a:latin typeface="Arial" panose="020B0604020202020204" pitchFamily="34" charset="0"/>
                <a:cs typeface="Arial" panose="020B0604020202020204" pitchFamily="34" charset="0"/>
              </a:rPr>
              <a:t> </a:t>
            </a:r>
            <a:br>
              <a:rPr lang="en-US" sz="1765" spc="-77" dirty="0">
                <a:gradFill>
                  <a:gsLst>
                    <a:gs pos="1250">
                      <a:srgbClr val="FFFFFF"/>
                    </a:gs>
                    <a:gs pos="100000">
                      <a:srgbClr val="FFFFFF"/>
                    </a:gs>
                  </a:gsLst>
                  <a:lin ang="5400000" scaled="0"/>
                </a:gradFill>
                <a:latin typeface="Arial" panose="020B0604020202020204" pitchFamily="34" charset="0"/>
                <a:cs typeface="Arial" panose="020B0604020202020204" pitchFamily="34" charset="0"/>
              </a:rPr>
            </a:br>
            <a:r>
              <a:rPr lang="en-US" sz="1765" spc="-77" dirty="0">
                <a:gradFill>
                  <a:gsLst>
                    <a:gs pos="1250">
                      <a:srgbClr val="676767"/>
                    </a:gs>
                    <a:gs pos="100000">
                      <a:srgbClr val="676767"/>
                    </a:gs>
                  </a:gsLst>
                  <a:lin ang="5400000" scaled="0"/>
                </a:gradFill>
                <a:latin typeface="Arial" panose="020B0604020202020204" pitchFamily="34" charset="0"/>
                <a:cs typeface="Arial" panose="020B0604020202020204" pitchFamily="34" charset="0"/>
              </a:rPr>
              <a:t>is </a:t>
            </a:r>
            <a:r>
              <a:rPr lang="en-US" sz="1765" spc="-77" dirty="0">
                <a:gradFill>
                  <a:gsLst>
                    <a:gs pos="1250">
                      <a:srgbClr val="FCB614"/>
                    </a:gs>
                    <a:gs pos="100000">
                      <a:srgbClr val="FCB614"/>
                    </a:gs>
                  </a:gsLst>
                </a:gradFill>
                <a:latin typeface="Arial" panose="020B0604020202020204" pitchFamily="34" charset="0"/>
                <a:cs typeface="Arial" panose="020B0604020202020204" pitchFamily="34" charset="0"/>
              </a:rPr>
              <a:t>small </a:t>
            </a:r>
            <a:r>
              <a:rPr lang="en-US" sz="1765" spc="-77" dirty="0">
                <a:gradFill>
                  <a:gsLst>
                    <a:gs pos="1250">
                      <a:srgbClr val="676767"/>
                    </a:gs>
                    <a:gs pos="100000">
                      <a:srgbClr val="676767"/>
                    </a:gs>
                  </a:gsLst>
                  <a:lin ang="5400000" scaled="0"/>
                </a:gradFill>
                <a:latin typeface="Arial" panose="020B0604020202020204" pitchFamily="34" charset="0"/>
                <a:cs typeface="Arial" panose="020B0604020202020204" pitchFamily="34" charset="0"/>
              </a:rPr>
              <a:t>deployments”</a:t>
            </a:r>
          </a:p>
        </p:txBody>
      </p:sp>
      <p:grpSp>
        <p:nvGrpSpPr>
          <p:cNvPr id="4" name="Group 3"/>
          <p:cNvGrpSpPr/>
          <p:nvPr/>
        </p:nvGrpSpPr>
        <p:grpSpPr>
          <a:xfrm>
            <a:off x="2891443" y="671956"/>
            <a:ext cx="1286258" cy="914665"/>
            <a:chOff x="3079640" y="393786"/>
            <a:chExt cx="1842453" cy="1310178"/>
          </a:xfrm>
        </p:grpSpPr>
        <p:sp>
          <p:nvSpPr>
            <p:cNvPr id="10" name="Rectangle 9"/>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ctr" anchorCtr="0" forceAA="0" compatLnSpc="1">
              <a:prstTxWarp prst="textNoShape">
                <a:avLst/>
              </a:prstTxWarp>
              <a:noAutofit/>
            </a:bodyPr>
            <a:lstStyle/>
            <a:p>
              <a:pPr defTabSz="685445">
                <a:lnSpc>
                  <a:spcPct val="90000"/>
                </a:lnSpc>
              </a:pPr>
              <a:r>
                <a:rPr lang="en-US" sz="1471" dirty="0">
                  <a:gradFill>
                    <a:gsLst>
                      <a:gs pos="2917">
                        <a:srgbClr val="FFFFFF"/>
                      </a:gs>
                      <a:gs pos="30000">
                        <a:srgbClr val="FFFFFF"/>
                      </a:gs>
                    </a:gsLst>
                    <a:lin ang="5400000" scaled="0"/>
                  </a:gradFill>
                  <a:latin typeface="Arial" panose="020B0604020202020204" pitchFamily="34" charset="0"/>
                  <a:cs typeface="Arial" panose="020B0604020202020204" pitchFamily="34" charset="0"/>
                </a:rPr>
                <a:t>It’s </a:t>
              </a:r>
              <a:r>
                <a:rPr lang="en-US" sz="1471" dirty="0" err="1">
                  <a:gradFill>
                    <a:gsLst>
                      <a:gs pos="2917">
                        <a:srgbClr val="FFFFFF"/>
                      </a:gs>
                      <a:gs pos="30000">
                        <a:srgbClr val="FFFFFF"/>
                      </a:gs>
                    </a:gsLst>
                    <a:lin ang="5400000" scaled="0"/>
                  </a:gradFill>
                  <a:latin typeface="Arial" panose="020B0604020202020204" pitchFamily="34" charset="0"/>
                  <a:cs typeface="Arial" panose="020B0604020202020204" pitchFamily="34" charset="0"/>
                </a:rPr>
                <a:t>DevOps</a:t>
              </a:r>
              <a:r>
                <a:rPr lang="en-US" sz="1471" dirty="0">
                  <a:gradFill>
                    <a:gsLst>
                      <a:gs pos="2917">
                        <a:srgbClr val="FFFFFF"/>
                      </a:gs>
                      <a:gs pos="30000">
                        <a:srgbClr val="FFFFFF"/>
                      </a:gs>
                    </a:gsLst>
                    <a:lin ang="5400000" scaled="0"/>
                  </a:gradFill>
                  <a:latin typeface="Arial" panose="020B0604020202020204" pitchFamily="34" charset="0"/>
                  <a:cs typeface="Arial" panose="020B0604020202020204" pitchFamily="34" charset="0"/>
                </a:rPr>
                <a:t>!</a:t>
              </a:r>
            </a:p>
          </p:txBody>
        </p:sp>
        <p:sp>
          <p:nvSpPr>
            <p:cNvPr id="15" name="Right Triangle 14"/>
            <p:cNvSpPr/>
            <p:nvPr/>
          </p:nvSpPr>
          <p:spPr bwMode="auto">
            <a:xfrm flipH="1" flipV="1">
              <a:off x="4272301" y="1266514"/>
              <a:ext cx="505776" cy="437450"/>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pPr>
              <a:endParaRPr lang="en-US" sz="1765" dirty="0" err="1">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16" name="Group 15"/>
          <p:cNvGrpSpPr/>
          <p:nvPr/>
        </p:nvGrpSpPr>
        <p:grpSpPr>
          <a:xfrm>
            <a:off x="1925486" y="2664418"/>
            <a:ext cx="1053734" cy="749315"/>
            <a:chOff x="3079640" y="393786"/>
            <a:chExt cx="1842453" cy="1310178"/>
          </a:xfrm>
        </p:grpSpPr>
        <p:sp>
          <p:nvSpPr>
            <p:cNvPr id="17" name="Rectangle 16"/>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ctr" anchorCtr="0" forceAA="0" compatLnSpc="1">
              <a:prstTxWarp prst="textNoShape">
                <a:avLst/>
              </a:prstTxWarp>
              <a:noAutofit/>
            </a:bodyPr>
            <a:lstStyle/>
            <a:p>
              <a:pPr defTabSz="685445">
                <a:lnSpc>
                  <a:spcPct val="90000"/>
                </a:lnSpc>
              </a:pPr>
              <a:r>
                <a:rPr lang="en-US" sz="1175" dirty="0">
                  <a:gradFill>
                    <a:gsLst>
                      <a:gs pos="2917">
                        <a:srgbClr val="FFFFFF"/>
                      </a:gs>
                      <a:gs pos="30000">
                        <a:srgbClr val="FFFFFF"/>
                      </a:gs>
                    </a:gsLst>
                    <a:lin ang="5400000" scaled="0"/>
                  </a:gradFill>
                  <a:latin typeface="Arial" panose="020B0604020202020204" pitchFamily="34" charset="0"/>
                  <a:cs typeface="Arial" panose="020B0604020202020204" pitchFamily="34" charset="0"/>
                </a:rPr>
                <a:t>It’s </a:t>
              </a:r>
              <a:r>
                <a:rPr lang="en-US" sz="1175" dirty="0" err="1">
                  <a:gradFill>
                    <a:gsLst>
                      <a:gs pos="2917">
                        <a:srgbClr val="FFFFFF"/>
                      </a:gs>
                      <a:gs pos="30000">
                        <a:srgbClr val="FFFFFF"/>
                      </a:gs>
                    </a:gsLst>
                    <a:lin ang="5400000" scaled="0"/>
                  </a:gradFill>
                  <a:latin typeface="Arial" panose="020B0604020202020204" pitchFamily="34" charset="0"/>
                  <a:cs typeface="Arial" panose="020B0604020202020204" pitchFamily="34" charset="0"/>
                </a:rPr>
                <a:t>DevOps</a:t>
              </a:r>
              <a:r>
                <a:rPr lang="en-US" sz="1175" dirty="0">
                  <a:gradFill>
                    <a:gsLst>
                      <a:gs pos="2917">
                        <a:srgbClr val="FFFFFF"/>
                      </a:gs>
                      <a:gs pos="30000">
                        <a:srgbClr val="FFFFFF"/>
                      </a:gs>
                    </a:gsLst>
                    <a:lin ang="5400000" scaled="0"/>
                  </a:gradFill>
                  <a:latin typeface="Arial" panose="020B0604020202020204" pitchFamily="34" charset="0"/>
                  <a:cs typeface="Arial" panose="020B0604020202020204" pitchFamily="34" charset="0"/>
                </a:rPr>
                <a:t>!</a:t>
              </a:r>
            </a:p>
          </p:txBody>
        </p:sp>
        <p:sp>
          <p:nvSpPr>
            <p:cNvPr id="18" name="Right Triangle 17"/>
            <p:cNvSpPr/>
            <p:nvPr/>
          </p:nvSpPr>
          <p:spPr bwMode="auto">
            <a:xfrm flipH="1" flipV="1">
              <a:off x="3323442"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pPr>
              <a:endParaRPr lang="en-US" sz="1765" dirty="0" err="1">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19" name="Group 18"/>
          <p:cNvGrpSpPr/>
          <p:nvPr/>
        </p:nvGrpSpPr>
        <p:grpSpPr>
          <a:xfrm>
            <a:off x="5817720" y="2473726"/>
            <a:ext cx="1337337" cy="950987"/>
            <a:chOff x="3079640" y="393786"/>
            <a:chExt cx="1842453" cy="1310178"/>
          </a:xfrm>
        </p:grpSpPr>
        <p:sp>
          <p:nvSpPr>
            <p:cNvPr id="20" name="Rectangle 19"/>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ctr" anchorCtr="0" forceAA="0" compatLnSpc="1">
              <a:prstTxWarp prst="textNoShape">
                <a:avLst/>
              </a:prstTxWarp>
              <a:noAutofit/>
            </a:bodyPr>
            <a:lstStyle/>
            <a:p>
              <a:pPr defTabSz="685445">
                <a:lnSpc>
                  <a:spcPct val="90000"/>
                </a:lnSpc>
              </a:pPr>
              <a:r>
                <a:rPr lang="en-US" sz="1324" dirty="0">
                  <a:gradFill>
                    <a:gsLst>
                      <a:gs pos="2917">
                        <a:srgbClr val="FFFFFF"/>
                      </a:gs>
                      <a:gs pos="30000">
                        <a:srgbClr val="FFFFFF"/>
                      </a:gs>
                    </a:gsLst>
                    <a:lin ang="5400000" scaled="0"/>
                  </a:gradFill>
                  <a:latin typeface="Arial" panose="020B0604020202020204" pitchFamily="34" charset="0"/>
                  <a:cs typeface="Arial" panose="020B0604020202020204" pitchFamily="34" charset="0"/>
                </a:rPr>
                <a:t>It’s </a:t>
              </a:r>
              <a:r>
                <a:rPr lang="en-US" sz="1324" dirty="0" err="1">
                  <a:gradFill>
                    <a:gsLst>
                      <a:gs pos="2917">
                        <a:srgbClr val="FFFFFF"/>
                      </a:gs>
                      <a:gs pos="30000">
                        <a:srgbClr val="FFFFFF"/>
                      </a:gs>
                    </a:gsLst>
                    <a:lin ang="5400000" scaled="0"/>
                  </a:gradFill>
                  <a:latin typeface="Arial" panose="020B0604020202020204" pitchFamily="34" charset="0"/>
                  <a:cs typeface="Arial" panose="020B0604020202020204" pitchFamily="34" charset="0"/>
                </a:rPr>
                <a:t>DevOps</a:t>
              </a:r>
              <a:r>
                <a:rPr lang="en-US" sz="1324" dirty="0">
                  <a:gradFill>
                    <a:gsLst>
                      <a:gs pos="2917">
                        <a:srgbClr val="FFFFFF"/>
                      </a:gs>
                      <a:gs pos="30000">
                        <a:srgbClr val="FFFFFF"/>
                      </a:gs>
                    </a:gsLst>
                    <a:lin ang="5400000" scaled="0"/>
                  </a:gradFill>
                  <a:latin typeface="Arial" panose="020B0604020202020204" pitchFamily="34" charset="0"/>
                  <a:cs typeface="Arial" panose="020B0604020202020204" pitchFamily="34" charset="0"/>
                </a:rPr>
                <a:t>!</a:t>
              </a:r>
            </a:p>
          </p:txBody>
        </p:sp>
        <p:sp>
          <p:nvSpPr>
            <p:cNvPr id="21" name="Right Triangle 20"/>
            <p:cNvSpPr/>
            <p:nvPr/>
          </p:nvSpPr>
          <p:spPr bwMode="auto">
            <a:xfrm flipV="1">
              <a:off x="4181590"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pPr>
              <a:endParaRPr lang="en-US" sz="1765" dirty="0" err="1">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22" name="Group 21"/>
          <p:cNvGrpSpPr/>
          <p:nvPr/>
        </p:nvGrpSpPr>
        <p:grpSpPr>
          <a:xfrm>
            <a:off x="4480193" y="2322728"/>
            <a:ext cx="1053734" cy="749315"/>
            <a:chOff x="3079640" y="393786"/>
            <a:chExt cx="1842453" cy="1310178"/>
          </a:xfrm>
        </p:grpSpPr>
        <p:sp>
          <p:nvSpPr>
            <p:cNvPr id="23" name="Rectangle 22"/>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ctr" anchorCtr="0" forceAA="0" compatLnSpc="1">
              <a:prstTxWarp prst="textNoShape">
                <a:avLst/>
              </a:prstTxWarp>
              <a:noAutofit/>
            </a:bodyPr>
            <a:lstStyle/>
            <a:p>
              <a:pPr defTabSz="685445">
                <a:lnSpc>
                  <a:spcPct val="90000"/>
                </a:lnSpc>
              </a:pPr>
              <a:r>
                <a:rPr lang="en-US" sz="1175" dirty="0">
                  <a:gradFill>
                    <a:gsLst>
                      <a:gs pos="2917">
                        <a:srgbClr val="FFFFFF"/>
                      </a:gs>
                      <a:gs pos="30000">
                        <a:srgbClr val="FFFFFF"/>
                      </a:gs>
                    </a:gsLst>
                    <a:lin ang="5400000" scaled="0"/>
                  </a:gradFill>
                  <a:latin typeface="Arial" panose="020B0604020202020204" pitchFamily="34" charset="0"/>
                  <a:cs typeface="Arial" panose="020B0604020202020204" pitchFamily="34" charset="0"/>
                </a:rPr>
                <a:t>It’s </a:t>
              </a:r>
              <a:r>
                <a:rPr lang="en-US" sz="1175" dirty="0" err="1">
                  <a:gradFill>
                    <a:gsLst>
                      <a:gs pos="2917">
                        <a:srgbClr val="FFFFFF"/>
                      </a:gs>
                      <a:gs pos="30000">
                        <a:srgbClr val="FFFFFF"/>
                      </a:gs>
                    </a:gsLst>
                    <a:lin ang="5400000" scaled="0"/>
                  </a:gradFill>
                  <a:latin typeface="Arial" panose="020B0604020202020204" pitchFamily="34" charset="0"/>
                  <a:cs typeface="Arial" panose="020B0604020202020204" pitchFamily="34" charset="0"/>
                </a:rPr>
                <a:t>DevOps</a:t>
              </a:r>
              <a:r>
                <a:rPr lang="en-US" sz="1175" dirty="0">
                  <a:gradFill>
                    <a:gsLst>
                      <a:gs pos="2917">
                        <a:srgbClr val="FFFFFF"/>
                      </a:gs>
                      <a:gs pos="30000">
                        <a:srgbClr val="FFFFFF"/>
                      </a:gs>
                    </a:gsLst>
                    <a:lin ang="5400000" scaled="0"/>
                  </a:gradFill>
                  <a:latin typeface="Arial" panose="020B0604020202020204" pitchFamily="34" charset="0"/>
                  <a:cs typeface="Arial" panose="020B0604020202020204" pitchFamily="34" charset="0"/>
                </a:rPr>
                <a:t>!</a:t>
              </a:r>
            </a:p>
          </p:txBody>
        </p:sp>
        <p:sp>
          <p:nvSpPr>
            <p:cNvPr id="24" name="Right Triangle 23"/>
            <p:cNvSpPr/>
            <p:nvPr/>
          </p:nvSpPr>
          <p:spPr bwMode="auto">
            <a:xfrm flipV="1">
              <a:off x="3323442"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pPr>
              <a:endParaRPr lang="en-US" sz="1765" dirty="0" err="1">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Tree>
    <p:extLst>
      <p:ext uri="{BB962C8B-B14F-4D97-AF65-F5344CB8AC3E}">
        <p14:creationId xmlns:p14="http://schemas.microsoft.com/office/powerpoint/2010/main" val="59716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2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3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4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7"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Processes</a:t>
            </a:r>
          </a:p>
        </p:txBody>
      </p:sp>
    </p:spTree>
    <p:extLst>
      <p:ext uri="{BB962C8B-B14F-4D97-AF65-F5344CB8AC3E}">
        <p14:creationId xmlns:p14="http://schemas.microsoft.com/office/powerpoint/2010/main" val="31631776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7766" y="1347788"/>
            <a:ext cx="8345488" cy="663892"/>
          </a:xfrm>
        </p:spPr>
        <p:txBody>
          <a:bodyPr/>
          <a:lstStyle/>
          <a:p>
            <a:r>
              <a:rPr lang="en-US" sz="2000" dirty="0"/>
              <a:t>It is just how </a:t>
            </a:r>
            <a:r>
              <a:rPr lang="en-US" sz="2000" dirty="0" err="1"/>
              <a:t>linux</a:t>
            </a:r>
            <a:r>
              <a:rPr lang="en-US" sz="2000" dirty="0"/>
              <a:t> </a:t>
            </a:r>
            <a:r>
              <a:rPr lang="en-US" sz="2000" dirty="0" err="1"/>
              <a:t>organises</a:t>
            </a:r>
            <a:r>
              <a:rPr lang="en-US" sz="2000" dirty="0"/>
              <a:t> the different programs waiting for their turn at the CPU.</a:t>
            </a:r>
          </a:p>
        </p:txBody>
      </p:sp>
      <p:sp>
        <p:nvSpPr>
          <p:cNvPr id="3" name="Title 2"/>
          <p:cNvSpPr>
            <a:spLocks noGrp="1"/>
          </p:cNvSpPr>
          <p:nvPr>
            <p:ph type="title"/>
          </p:nvPr>
        </p:nvSpPr>
        <p:spPr/>
        <p:txBody>
          <a:bodyPr/>
          <a:lstStyle/>
          <a:p>
            <a:r>
              <a:rPr lang="en-US" dirty="0"/>
              <a:t>Processes</a:t>
            </a:r>
          </a:p>
        </p:txBody>
      </p:sp>
      <p:sp>
        <p:nvSpPr>
          <p:cNvPr id="4" name="Text Placeholder 1"/>
          <p:cNvSpPr txBox="1">
            <a:spLocks/>
          </p:cNvSpPr>
          <p:nvPr/>
        </p:nvSpPr>
        <p:spPr>
          <a:xfrm>
            <a:off x="437766" y="2011680"/>
            <a:ext cx="8345488" cy="2316480"/>
          </a:xfrm>
          <a:prstGeom prst="rect">
            <a:avLst/>
          </a:prstGeom>
        </p:spPr>
        <p:txBody>
          <a:bodyPr lIns="91420" tIns="45710" rIns="91420" bIns="45710" numCol="2">
            <a:noAutofit/>
          </a:bodyPr>
          <a:lstStyle>
            <a:lvl1pPr marL="280928" indent="-223792" algn="l" defTabSz="684213" rtl="0" eaLnBrk="1" fontAlgn="base" hangingPunct="1">
              <a:lnSpc>
                <a:spcPct val="95000"/>
              </a:lnSpc>
              <a:spcBef>
                <a:spcPts val="1110"/>
              </a:spcBef>
              <a:spcAft>
                <a:spcPct val="0"/>
              </a:spcAft>
              <a:buClr>
                <a:schemeClr val="tx1"/>
              </a:buClr>
              <a:buSzPct val="80000"/>
              <a:buFont typeface="Arial"/>
              <a:buChar char="•"/>
              <a:defRPr lang="en-US" sz="3700" b="0" i="0" kern="1200">
                <a:solidFill>
                  <a:srgbClr val="676767"/>
                </a:solidFill>
                <a:latin typeface="+mn-lt"/>
                <a:ea typeface="ＭＳ Ｐゴシック" charset="0"/>
                <a:cs typeface="CiscoSans ExtraLight"/>
              </a:defRPr>
            </a:lvl1pPr>
            <a:lvl2pPr marL="507895" indent="-215855" algn="l" defTabSz="684213" rtl="0" eaLnBrk="1" fontAlgn="base" hangingPunct="1">
              <a:lnSpc>
                <a:spcPct val="95000"/>
              </a:lnSpc>
              <a:spcBef>
                <a:spcPts val="450"/>
              </a:spcBef>
              <a:spcAft>
                <a:spcPct val="0"/>
              </a:spcAft>
              <a:buClr>
                <a:schemeClr val="tx1"/>
              </a:buClr>
              <a:buSzPct val="80000"/>
              <a:buFont typeface="Arial"/>
              <a:buChar char="•"/>
              <a:defRPr lang="en-US" sz="1800" b="0" i="0" kern="1200">
                <a:solidFill>
                  <a:srgbClr val="676767"/>
                </a:solidFill>
                <a:latin typeface="+mn-lt"/>
                <a:ea typeface="ＭＳ Ｐゴシック" charset="0"/>
                <a:cs typeface="CiscoSans ExtraLight"/>
              </a:defRPr>
            </a:lvl2pPr>
            <a:lvl3pPr marL="747558" indent="-171415" algn="l" defTabSz="684213" rtl="0" eaLnBrk="1" fontAlgn="base" hangingPunct="1">
              <a:lnSpc>
                <a:spcPct val="95000"/>
              </a:lnSpc>
              <a:spcBef>
                <a:spcPts val="625"/>
              </a:spcBef>
              <a:spcAft>
                <a:spcPct val="0"/>
              </a:spcAft>
              <a:buClr>
                <a:schemeClr val="tx1"/>
              </a:buClr>
              <a:buSzPct val="80000"/>
              <a:buFont typeface="Arial"/>
              <a:buChar char="•"/>
              <a:defRPr lang="en-US" sz="1600" b="0" i="0" kern="1200">
                <a:solidFill>
                  <a:srgbClr val="676767"/>
                </a:solidFill>
                <a:latin typeface="+mn-lt"/>
                <a:ea typeface="ＭＳ Ｐゴシック" charset="0"/>
                <a:cs typeface="CiscoSans ExtraLight"/>
              </a:defRPr>
            </a:lvl3pPr>
            <a:lvl4pPr marL="911035" indent="-171415" algn="l" defTabSz="684213" rtl="0" eaLnBrk="1" fontAlgn="base" hangingPunct="1">
              <a:lnSpc>
                <a:spcPct val="95000"/>
              </a:lnSpc>
              <a:spcBef>
                <a:spcPts val="625"/>
              </a:spcBef>
              <a:spcAft>
                <a:spcPct val="0"/>
              </a:spcAft>
              <a:buClr>
                <a:schemeClr val="tx1"/>
              </a:buClr>
              <a:buSzPct val="80000"/>
              <a:buFont typeface="Arial"/>
              <a:buChar char="•"/>
              <a:defRPr lang="en-US" sz="1400" b="0" i="0" kern="1200">
                <a:solidFill>
                  <a:srgbClr val="676767"/>
                </a:solidFill>
                <a:latin typeface="+mn-lt"/>
                <a:ea typeface="ＭＳ Ｐゴシック" charset="0"/>
                <a:cs typeface="CiscoSans ExtraLight"/>
              </a:defRPr>
            </a:lvl4pPr>
            <a:lvl5pPr marL="1082450" indent="-168240" algn="l" defTabSz="684213" rtl="0" eaLnBrk="1" fontAlgn="base" hangingPunct="1">
              <a:lnSpc>
                <a:spcPct val="95000"/>
              </a:lnSpc>
              <a:spcBef>
                <a:spcPts val="625"/>
              </a:spcBef>
              <a:spcAft>
                <a:spcPct val="0"/>
              </a:spcAft>
              <a:buClr>
                <a:schemeClr val="tx1"/>
              </a:buClr>
              <a:buSzPct val="80000"/>
              <a:buFont typeface="Arial"/>
              <a:buChar char="•"/>
              <a:defRPr lang="en-US" sz="1200" b="0" i="0" kern="1200">
                <a:solidFill>
                  <a:srgbClr val="676767"/>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000" dirty="0" err="1">
                <a:latin typeface="Consolas" charset="0"/>
                <a:ea typeface="Consolas" charset="0"/>
                <a:cs typeface="Consolas" charset="0"/>
              </a:rPr>
              <a:t>ps</a:t>
            </a:r>
            <a:r>
              <a:rPr lang="en-US" sz="2000" dirty="0"/>
              <a:t> – report a snapshot of current processes</a:t>
            </a:r>
          </a:p>
          <a:p>
            <a:r>
              <a:rPr lang="en-US" sz="2000" dirty="0">
                <a:latin typeface="Consolas" charset="0"/>
                <a:ea typeface="Consolas" charset="0"/>
                <a:cs typeface="Consolas" charset="0"/>
              </a:rPr>
              <a:t>top</a:t>
            </a:r>
            <a:r>
              <a:rPr lang="en-US" sz="2000" dirty="0"/>
              <a:t> – display tasks</a:t>
            </a:r>
          </a:p>
          <a:p>
            <a:r>
              <a:rPr lang="en-US" sz="2000" dirty="0">
                <a:latin typeface="Consolas" charset="0"/>
                <a:ea typeface="Consolas" charset="0"/>
                <a:cs typeface="Consolas" charset="0"/>
              </a:rPr>
              <a:t>jobs</a:t>
            </a:r>
            <a:r>
              <a:rPr lang="en-US" sz="2000" dirty="0"/>
              <a:t> – list active jobs</a:t>
            </a:r>
          </a:p>
          <a:p>
            <a:r>
              <a:rPr lang="en-US" sz="2000" dirty="0" err="1">
                <a:latin typeface="Consolas" charset="0"/>
                <a:ea typeface="Consolas" charset="0"/>
                <a:cs typeface="Consolas" charset="0"/>
              </a:rPr>
              <a:t>bg</a:t>
            </a:r>
            <a:r>
              <a:rPr lang="en-US" sz="2000" dirty="0"/>
              <a:t> – place a job in the background</a:t>
            </a:r>
          </a:p>
          <a:p>
            <a:r>
              <a:rPr lang="en-US" sz="2000" dirty="0" err="1">
                <a:latin typeface="Consolas" charset="0"/>
                <a:ea typeface="Consolas" charset="0"/>
                <a:cs typeface="Consolas" charset="0"/>
              </a:rPr>
              <a:t>fg</a:t>
            </a:r>
            <a:r>
              <a:rPr lang="en-US" sz="2000" dirty="0">
                <a:latin typeface="Consolas" charset="0"/>
                <a:ea typeface="Consolas" charset="0"/>
                <a:cs typeface="Consolas" charset="0"/>
              </a:rPr>
              <a:t> </a:t>
            </a:r>
            <a:r>
              <a:rPr lang="en-US" sz="2000" dirty="0"/>
              <a:t> – place a job in the foreground</a:t>
            </a:r>
          </a:p>
          <a:p>
            <a:r>
              <a:rPr lang="en-US" sz="2000" dirty="0">
                <a:latin typeface="Consolas" charset="0"/>
                <a:ea typeface="Consolas" charset="0"/>
                <a:cs typeface="Consolas" charset="0"/>
              </a:rPr>
              <a:t>Kill</a:t>
            </a:r>
            <a:r>
              <a:rPr lang="en-US" sz="2000" dirty="0"/>
              <a:t> – send a signal to a process</a:t>
            </a:r>
          </a:p>
          <a:p>
            <a:r>
              <a:rPr lang="en-US" sz="2000" dirty="0" err="1">
                <a:latin typeface="Consolas" charset="0"/>
                <a:ea typeface="Consolas" charset="0"/>
                <a:cs typeface="Consolas" charset="0"/>
              </a:rPr>
              <a:t>killall</a:t>
            </a:r>
            <a:r>
              <a:rPr lang="en-US" sz="2000" dirty="0">
                <a:latin typeface="Consolas" charset="0"/>
                <a:ea typeface="Consolas" charset="0"/>
                <a:cs typeface="Consolas" charset="0"/>
              </a:rPr>
              <a:t> </a:t>
            </a:r>
            <a:r>
              <a:rPr lang="en-US" sz="2000" dirty="0"/>
              <a:t>– kill processes by name</a:t>
            </a:r>
            <a:endParaRPr lang="en-US" sz="2800" dirty="0"/>
          </a:p>
        </p:txBody>
      </p:sp>
    </p:spTree>
    <p:extLst>
      <p:ext uri="{BB962C8B-B14F-4D97-AF65-F5344CB8AC3E}">
        <p14:creationId xmlns:p14="http://schemas.microsoft.com/office/powerpoint/2010/main" val="910829245"/>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2000" dirty="0" err="1">
                <a:latin typeface="Consolas" charset="0"/>
                <a:ea typeface="Consolas" charset="0"/>
                <a:cs typeface="Consolas" charset="0"/>
              </a:rPr>
              <a:t>ps</a:t>
            </a:r>
            <a:endParaRPr lang="en-US" sz="2000" dirty="0">
              <a:latin typeface="Consolas" charset="0"/>
              <a:ea typeface="Consolas" charset="0"/>
              <a:cs typeface="Consolas" charset="0"/>
            </a:endParaRPr>
          </a:p>
          <a:p>
            <a:r>
              <a:rPr lang="en-US" sz="2000" dirty="0" err="1">
                <a:latin typeface="Consolas" charset="0"/>
                <a:ea typeface="Consolas" charset="0"/>
                <a:cs typeface="Consolas" charset="0"/>
              </a:rPr>
              <a:t>ps</a:t>
            </a:r>
            <a:r>
              <a:rPr lang="en-US" sz="2000" dirty="0">
                <a:latin typeface="Consolas" charset="0"/>
                <a:ea typeface="Consolas" charset="0"/>
                <a:cs typeface="Consolas" charset="0"/>
              </a:rPr>
              <a:t> x </a:t>
            </a:r>
            <a:r>
              <a:rPr lang="en-US" sz="2000" dirty="0">
                <a:sym typeface="Wingdings"/>
              </a:rPr>
              <a:t></a:t>
            </a:r>
            <a:r>
              <a:rPr lang="en-US" sz="2000" dirty="0"/>
              <a:t> shows all our processes regardless of what terminal they are controlled by</a:t>
            </a:r>
          </a:p>
          <a:p>
            <a:endParaRPr lang="en-US" sz="2000" dirty="0"/>
          </a:p>
        </p:txBody>
      </p:sp>
      <p:sp>
        <p:nvSpPr>
          <p:cNvPr id="3" name="Title 2"/>
          <p:cNvSpPr>
            <a:spLocks noGrp="1"/>
          </p:cNvSpPr>
          <p:nvPr>
            <p:ph type="title"/>
          </p:nvPr>
        </p:nvSpPr>
        <p:spPr/>
        <p:txBody>
          <a:bodyPr/>
          <a:lstStyle/>
          <a:p>
            <a:r>
              <a:rPr lang="en-US" dirty="0"/>
              <a:t>Processes - </a:t>
            </a:r>
            <a:r>
              <a:rPr lang="en-US" dirty="0" err="1">
                <a:latin typeface="Consolas" charset="0"/>
                <a:ea typeface="Consolas" charset="0"/>
                <a:cs typeface="Consolas" charset="0"/>
              </a:rPr>
              <a:t>ps</a:t>
            </a:r>
            <a:endParaRPr lang="en-US" dirty="0">
              <a:latin typeface="Consolas" charset="0"/>
              <a:ea typeface="Consolas" charset="0"/>
              <a:cs typeface="Consolas"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124" y="2431629"/>
            <a:ext cx="6417579" cy="2193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0241" y="941870"/>
            <a:ext cx="3301462" cy="811835"/>
          </a:xfrm>
          <a:prstGeom prst="rect">
            <a:avLst/>
          </a:prstGeom>
        </p:spPr>
      </p:pic>
      <p:sp>
        <p:nvSpPr>
          <p:cNvPr id="6" name="Rectangle 5"/>
          <p:cNvSpPr/>
          <p:nvPr/>
        </p:nvSpPr>
        <p:spPr>
          <a:xfrm>
            <a:off x="1569904" y="4555081"/>
            <a:ext cx="4572000" cy="230832"/>
          </a:xfrm>
          <a:prstGeom prst="rect">
            <a:avLst/>
          </a:prstGeom>
        </p:spPr>
        <p:txBody>
          <a:bodyPr>
            <a:spAutoFit/>
          </a:bodyPr>
          <a:lstStyle/>
          <a:p>
            <a:r>
              <a:rPr lang="en-US" sz="900" dirty="0" err="1">
                <a:solidFill>
                  <a:schemeClr val="tx1">
                    <a:lumMod val="40000"/>
                    <a:lumOff val="60000"/>
                  </a:schemeClr>
                </a:solidFill>
              </a:rPr>
              <a:t>Shotts</a:t>
            </a:r>
            <a:r>
              <a:rPr lang="en-US" sz="900" dirty="0">
                <a:solidFill>
                  <a:schemeClr val="tx1">
                    <a:lumMod val="40000"/>
                    <a:lumOff val="60000"/>
                  </a:schemeClr>
                </a:solidFill>
              </a:rPr>
              <a:t>, W. E. (2012). The Linux command line: William Pollock</a:t>
            </a:r>
          </a:p>
        </p:txBody>
      </p:sp>
    </p:spTree>
    <p:extLst>
      <p:ext uri="{BB962C8B-B14F-4D97-AF65-F5344CB8AC3E}">
        <p14:creationId xmlns:p14="http://schemas.microsoft.com/office/powerpoint/2010/main" val="1256733177"/>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2000" dirty="0">
                <a:latin typeface="Consolas" charset="0"/>
                <a:ea typeface="Consolas" charset="0"/>
                <a:cs typeface="Consolas" charset="0"/>
              </a:rPr>
              <a:t>Ps aux </a:t>
            </a:r>
            <a:r>
              <a:rPr lang="en-US" sz="2000" dirty="0">
                <a:sym typeface="Wingdings"/>
              </a:rPr>
              <a:t> adds more information</a:t>
            </a:r>
            <a:endParaRPr lang="en-US" sz="2000" dirty="0"/>
          </a:p>
        </p:txBody>
      </p:sp>
      <p:sp>
        <p:nvSpPr>
          <p:cNvPr id="3" name="Title 2"/>
          <p:cNvSpPr>
            <a:spLocks noGrp="1"/>
          </p:cNvSpPr>
          <p:nvPr>
            <p:ph type="title"/>
          </p:nvPr>
        </p:nvSpPr>
        <p:spPr/>
        <p:txBody>
          <a:bodyPr/>
          <a:lstStyle/>
          <a:p>
            <a:r>
              <a:rPr lang="en-US" dirty="0"/>
              <a:t>Processes - </a:t>
            </a:r>
            <a:r>
              <a:rPr lang="en-US" dirty="0" err="1">
                <a:latin typeface="Consolas" charset="0"/>
                <a:ea typeface="Consolas" charset="0"/>
                <a:cs typeface="Consolas" charset="0"/>
              </a:rPr>
              <a:t>ps</a:t>
            </a:r>
            <a:endParaRPr lang="en-US" dirty="0">
              <a:latin typeface="Consolas" charset="0"/>
              <a:ea typeface="Consolas" charset="0"/>
              <a:cs typeface="Consolas"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0908" y="1686494"/>
            <a:ext cx="5670201" cy="226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370908" y="3889846"/>
            <a:ext cx="4572000" cy="230832"/>
          </a:xfrm>
          <a:prstGeom prst="rect">
            <a:avLst/>
          </a:prstGeom>
        </p:spPr>
        <p:txBody>
          <a:bodyPr>
            <a:spAutoFit/>
          </a:bodyPr>
          <a:lstStyle/>
          <a:p>
            <a:r>
              <a:rPr lang="en-US" sz="900" dirty="0" err="1">
                <a:solidFill>
                  <a:schemeClr val="tx1">
                    <a:lumMod val="40000"/>
                    <a:lumOff val="60000"/>
                  </a:schemeClr>
                </a:solidFill>
              </a:rPr>
              <a:t>Shotts</a:t>
            </a:r>
            <a:r>
              <a:rPr lang="en-US" sz="900" dirty="0">
                <a:solidFill>
                  <a:schemeClr val="tx1">
                    <a:lumMod val="40000"/>
                    <a:lumOff val="60000"/>
                  </a:schemeClr>
                </a:solidFill>
              </a:rPr>
              <a:t>, W. E. (2012). The Linux command line: William Pollock</a:t>
            </a:r>
          </a:p>
        </p:txBody>
      </p:sp>
    </p:spTree>
    <p:extLst>
      <p:ext uri="{BB962C8B-B14F-4D97-AF65-F5344CB8AC3E}">
        <p14:creationId xmlns:p14="http://schemas.microsoft.com/office/powerpoint/2010/main" val="3319843687"/>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2000" dirty="0"/>
              <a:t>Lets you see a more dynamic view of the machine-s activity</a:t>
            </a:r>
          </a:p>
          <a:p>
            <a:r>
              <a:rPr lang="en-US" sz="2000" dirty="0"/>
              <a:t>Displays a continuously updating display of the processes sorted in process activity</a:t>
            </a:r>
          </a:p>
        </p:txBody>
      </p:sp>
      <p:sp>
        <p:nvSpPr>
          <p:cNvPr id="3" name="Title 2"/>
          <p:cNvSpPr>
            <a:spLocks noGrp="1"/>
          </p:cNvSpPr>
          <p:nvPr>
            <p:ph type="title"/>
          </p:nvPr>
        </p:nvSpPr>
        <p:spPr/>
        <p:txBody>
          <a:bodyPr/>
          <a:lstStyle/>
          <a:p>
            <a:r>
              <a:rPr lang="en-US" dirty="0">
                <a:latin typeface="Consolas" charset="0"/>
                <a:ea typeface="Consolas" charset="0"/>
                <a:cs typeface="Consolas" charset="0"/>
              </a:rPr>
              <a:t>top</a:t>
            </a:r>
          </a:p>
        </p:txBody>
      </p:sp>
    </p:spTree>
    <p:extLst>
      <p:ext uri="{BB962C8B-B14F-4D97-AF65-F5344CB8AC3E}">
        <p14:creationId xmlns:p14="http://schemas.microsoft.com/office/powerpoint/2010/main" val="636464889"/>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2000" dirty="0"/>
              <a:t>List the jobs that have been launched from our terminal</a:t>
            </a:r>
          </a:p>
          <a:p>
            <a:r>
              <a:rPr lang="en-US" sz="2000" dirty="0" err="1">
                <a:latin typeface="Consolas" charset="0"/>
                <a:ea typeface="Consolas" charset="0"/>
                <a:cs typeface="Consolas" charset="0"/>
              </a:rPr>
              <a:t>Xlogo</a:t>
            </a:r>
            <a:r>
              <a:rPr lang="en-US" sz="2000" dirty="0"/>
              <a:t> </a:t>
            </a:r>
            <a:r>
              <a:rPr lang="en-US" sz="2000" dirty="0">
                <a:latin typeface="Consolas" charset="0"/>
                <a:ea typeface="Consolas" charset="0"/>
                <a:cs typeface="Consolas" charset="0"/>
              </a:rPr>
              <a:t>&amp;</a:t>
            </a:r>
            <a:r>
              <a:rPr lang="en-US" sz="2000" dirty="0"/>
              <a:t> </a:t>
            </a:r>
            <a:r>
              <a:rPr lang="en-US" sz="2000" dirty="0">
                <a:sym typeface="Wingdings" panose="05000000000000000000" pitchFamily="2" charset="2"/>
              </a:rPr>
              <a:t> sends it to the background</a:t>
            </a:r>
            <a:endParaRPr lang="en-US" sz="2000" dirty="0"/>
          </a:p>
          <a:p>
            <a:r>
              <a:rPr lang="en-US" sz="2000" dirty="0">
                <a:latin typeface="Consolas" charset="0"/>
                <a:ea typeface="Consolas" charset="0"/>
                <a:cs typeface="Consolas" charset="0"/>
              </a:rPr>
              <a:t>Jobs </a:t>
            </a:r>
          </a:p>
          <a:p>
            <a:r>
              <a:rPr lang="en-US" sz="2000" dirty="0" err="1">
                <a:latin typeface="Consolas" charset="0"/>
                <a:ea typeface="Consolas" charset="0"/>
                <a:cs typeface="Consolas" charset="0"/>
              </a:rPr>
              <a:t>Fg</a:t>
            </a:r>
            <a:r>
              <a:rPr lang="en-US" sz="2000" dirty="0">
                <a:latin typeface="Consolas" charset="0"/>
                <a:ea typeface="Consolas" charset="0"/>
                <a:cs typeface="Consolas" charset="0"/>
              </a:rPr>
              <a:t> %1 </a:t>
            </a:r>
            <a:r>
              <a:rPr lang="en-US" sz="2000" dirty="0">
                <a:sym typeface="Wingdings" panose="05000000000000000000" pitchFamily="2" charset="2"/>
              </a:rPr>
              <a:t> sends it to the foreground</a:t>
            </a:r>
            <a:endParaRPr lang="en-US" sz="2000" dirty="0"/>
          </a:p>
          <a:p>
            <a:r>
              <a:rPr lang="en-US" sz="2000" dirty="0"/>
              <a:t>Ctrl + z </a:t>
            </a:r>
            <a:r>
              <a:rPr lang="en-US" sz="2000" dirty="0">
                <a:sym typeface="Wingdings" panose="05000000000000000000" pitchFamily="2" charset="2"/>
              </a:rPr>
              <a:t> stops the process (TSTP)</a:t>
            </a:r>
            <a:endParaRPr lang="en-US" sz="2000" dirty="0"/>
          </a:p>
        </p:txBody>
      </p:sp>
      <p:sp>
        <p:nvSpPr>
          <p:cNvPr id="3" name="Title 2"/>
          <p:cNvSpPr>
            <a:spLocks noGrp="1"/>
          </p:cNvSpPr>
          <p:nvPr>
            <p:ph type="title"/>
          </p:nvPr>
        </p:nvSpPr>
        <p:spPr/>
        <p:txBody>
          <a:bodyPr/>
          <a:lstStyle/>
          <a:p>
            <a:r>
              <a:rPr lang="en-US" dirty="0"/>
              <a:t>Jobs</a:t>
            </a:r>
          </a:p>
        </p:txBody>
      </p:sp>
      <p:pic>
        <p:nvPicPr>
          <p:cNvPr id="4" name="Picture 3"/>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5462016" y="2888938"/>
            <a:ext cx="2192357" cy="1425419"/>
          </a:xfrm>
          <a:prstGeom prst="rect">
            <a:avLst/>
          </a:prstGeom>
        </p:spPr>
      </p:pic>
      <p:sp>
        <p:nvSpPr>
          <p:cNvPr id="5" name="Rounded Rectangular Callout 4"/>
          <p:cNvSpPr/>
          <p:nvPr/>
        </p:nvSpPr>
        <p:spPr>
          <a:xfrm>
            <a:off x="5462016" y="1844043"/>
            <a:ext cx="1828800" cy="591595"/>
          </a:xfrm>
          <a:prstGeom prst="wedgeRoundRectCallout">
            <a:avLst>
              <a:gd name="adj1" fmla="val -272833"/>
              <a:gd name="adj2" fmla="val 93812"/>
              <a:gd name="adj3" fmla="val 16667"/>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points to the job</a:t>
            </a:r>
          </a:p>
        </p:txBody>
      </p:sp>
    </p:spTree>
    <p:extLst>
      <p:ext uri="{BB962C8B-B14F-4D97-AF65-F5344CB8AC3E}">
        <p14:creationId xmlns:p14="http://schemas.microsoft.com/office/powerpoint/2010/main" val="19800444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7766" y="1012228"/>
            <a:ext cx="8345488" cy="3168210"/>
          </a:xfrm>
        </p:spPr>
        <p:txBody>
          <a:bodyPr/>
          <a:lstStyle/>
          <a:p>
            <a:r>
              <a:rPr lang="en-US" sz="2000" dirty="0">
                <a:latin typeface="Consolas" charset="0"/>
                <a:ea typeface="Consolas" charset="0"/>
                <a:cs typeface="Consolas" charset="0"/>
              </a:rPr>
              <a:t>Kill [-signal] </a:t>
            </a:r>
            <a:r>
              <a:rPr lang="en-US" sz="2000" dirty="0" err="1">
                <a:latin typeface="Consolas" charset="0"/>
                <a:ea typeface="Consolas" charset="0"/>
                <a:cs typeface="Consolas" charset="0"/>
              </a:rPr>
              <a:t>pid</a:t>
            </a:r>
            <a:endParaRPr lang="en-US" sz="2000" dirty="0">
              <a:latin typeface="Consolas" charset="0"/>
              <a:ea typeface="Consolas" charset="0"/>
              <a:cs typeface="Consolas" charset="0"/>
            </a:endParaRPr>
          </a:p>
          <a:p>
            <a:pPr lvl="1"/>
            <a:r>
              <a:rPr lang="en-US" sz="1200" dirty="0"/>
              <a:t>1 Hang up</a:t>
            </a:r>
          </a:p>
          <a:p>
            <a:pPr lvl="1"/>
            <a:r>
              <a:rPr lang="en-US" sz="1200" dirty="0"/>
              <a:t>2 Interrupt</a:t>
            </a:r>
          </a:p>
          <a:p>
            <a:pPr lvl="1"/>
            <a:r>
              <a:rPr lang="en-US" sz="1200" dirty="0"/>
              <a:t>9 Kill</a:t>
            </a:r>
          </a:p>
          <a:p>
            <a:pPr lvl="1"/>
            <a:r>
              <a:rPr lang="en-US" sz="1200" dirty="0"/>
              <a:t>15 Term</a:t>
            </a:r>
          </a:p>
          <a:p>
            <a:pPr lvl="1"/>
            <a:r>
              <a:rPr lang="en-US" sz="1200" dirty="0"/>
              <a:t>18 </a:t>
            </a:r>
            <a:r>
              <a:rPr lang="en-US" sz="1200" dirty="0" err="1"/>
              <a:t>Cont</a:t>
            </a:r>
            <a:endParaRPr lang="en-US" sz="1200" dirty="0"/>
          </a:p>
          <a:p>
            <a:pPr lvl="1"/>
            <a:r>
              <a:rPr lang="en-US" sz="1200" dirty="0"/>
              <a:t>19 Stop</a:t>
            </a:r>
          </a:p>
          <a:p>
            <a:r>
              <a:rPr lang="en-US" sz="2000" dirty="0"/>
              <a:t>You can use signals by number or name SIG&lt;signal&gt;</a:t>
            </a:r>
          </a:p>
          <a:p>
            <a:r>
              <a:rPr lang="en-US" sz="2000" dirty="0">
                <a:latin typeface="Consolas" charset="0"/>
                <a:ea typeface="Consolas" charset="0"/>
                <a:cs typeface="Consolas" charset="0"/>
              </a:rPr>
              <a:t>Kill –l </a:t>
            </a:r>
            <a:r>
              <a:rPr lang="en-US" sz="2000" dirty="0">
                <a:sym typeface="Wingdings" panose="05000000000000000000" pitchFamily="2" charset="2"/>
              </a:rPr>
              <a:t> will give you a complete list of signals</a:t>
            </a:r>
            <a:endParaRPr lang="en-US" sz="2000" dirty="0"/>
          </a:p>
        </p:txBody>
      </p:sp>
      <p:sp>
        <p:nvSpPr>
          <p:cNvPr id="3" name="Title 2"/>
          <p:cNvSpPr>
            <a:spLocks noGrp="1"/>
          </p:cNvSpPr>
          <p:nvPr>
            <p:ph type="title"/>
          </p:nvPr>
        </p:nvSpPr>
        <p:spPr/>
        <p:txBody>
          <a:bodyPr/>
          <a:lstStyle/>
          <a:p>
            <a:r>
              <a:rPr lang="en-US" dirty="0"/>
              <a:t>Signals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218" y="1088681"/>
            <a:ext cx="5381782" cy="1553378"/>
          </a:xfrm>
          <a:prstGeom prst="rect">
            <a:avLst/>
          </a:prstGeom>
        </p:spPr>
      </p:pic>
    </p:spTree>
    <p:extLst>
      <p:ext uri="{BB962C8B-B14F-4D97-AF65-F5344CB8AC3E}">
        <p14:creationId xmlns:p14="http://schemas.microsoft.com/office/powerpoint/2010/main" val="375789996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System and Environment Variables</a:t>
            </a:r>
          </a:p>
        </p:txBody>
      </p:sp>
    </p:spTree>
    <p:extLst>
      <p:ext uri="{BB962C8B-B14F-4D97-AF65-F5344CB8AC3E}">
        <p14:creationId xmlns:p14="http://schemas.microsoft.com/office/powerpoint/2010/main" val="36683368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It is the information maintained during our shell session and it is used by programs to determine facts about configuration.</a:t>
            </a:r>
          </a:p>
          <a:p>
            <a:pPr lvl="1"/>
            <a:r>
              <a:rPr lang="en-US" dirty="0" err="1">
                <a:latin typeface="Consolas" charset="0"/>
                <a:ea typeface="Consolas" charset="0"/>
                <a:cs typeface="Consolas" charset="0"/>
              </a:rPr>
              <a:t>Printenv</a:t>
            </a:r>
            <a:r>
              <a:rPr lang="en-US" dirty="0"/>
              <a:t> — Print part or all of the environment.</a:t>
            </a:r>
          </a:p>
          <a:p>
            <a:pPr lvl="1"/>
            <a:r>
              <a:rPr lang="en-US" dirty="0">
                <a:latin typeface="Consolas" charset="0"/>
                <a:ea typeface="Consolas" charset="0"/>
                <a:cs typeface="Consolas" charset="0"/>
              </a:rPr>
              <a:t>Set</a:t>
            </a:r>
            <a:r>
              <a:rPr lang="en-US" dirty="0"/>
              <a:t> — Set shell options.</a:t>
            </a:r>
          </a:p>
          <a:p>
            <a:pPr lvl="1"/>
            <a:r>
              <a:rPr lang="en-US" dirty="0">
                <a:latin typeface="Consolas" charset="0"/>
                <a:ea typeface="Consolas" charset="0"/>
                <a:cs typeface="Consolas" charset="0"/>
              </a:rPr>
              <a:t>Export</a:t>
            </a:r>
            <a:r>
              <a:rPr lang="en-US" dirty="0"/>
              <a:t> — Export environment to subsequently executed programs.</a:t>
            </a:r>
          </a:p>
          <a:p>
            <a:pPr lvl="1"/>
            <a:r>
              <a:rPr lang="en-US" dirty="0">
                <a:latin typeface="Consolas" charset="0"/>
                <a:ea typeface="Consolas" charset="0"/>
                <a:cs typeface="Consolas" charset="0"/>
              </a:rPr>
              <a:t>Alias</a:t>
            </a:r>
            <a:r>
              <a:rPr lang="en-US" dirty="0"/>
              <a:t> — Create an alias for a command.</a:t>
            </a:r>
          </a:p>
        </p:txBody>
      </p:sp>
      <p:sp>
        <p:nvSpPr>
          <p:cNvPr id="3" name="Title 2"/>
          <p:cNvSpPr>
            <a:spLocks noGrp="1"/>
          </p:cNvSpPr>
          <p:nvPr>
            <p:ph type="title"/>
          </p:nvPr>
        </p:nvSpPr>
        <p:spPr/>
        <p:txBody>
          <a:bodyPr/>
          <a:lstStyle/>
          <a:p>
            <a:r>
              <a:rPr lang="en-US" dirty="0"/>
              <a:t>The environment</a:t>
            </a:r>
          </a:p>
        </p:txBody>
      </p:sp>
    </p:spTree>
    <p:extLst>
      <p:ext uri="{BB962C8B-B14F-4D97-AF65-F5344CB8AC3E}">
        <p14:creationId xmlns:p14="http://schemas.microsoft.com/office/powerpoint/2010/main" val="1484792491"/>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Environment variables</a:t>
            </a:r>
          </a:p>
          <a:p>
            <a:pPr lvl="1"/>
            <a:r>
              <a:rPr lang="en-US" dirty="0"/>
              <a:t>Non shell variables</a:t>
            </a:r>
          </a:p>
          <a:p>
            <a:r>
              <a:rPr lang="en-US" dirty="0"/>
              <a:t>Shell variables</a:t>
            </a:r>
          </a:p>
          <a:p>
            <a:pPr lvl="1"/>
            <a:r>
              <a:rPr lang="en-US" dirty="0"/>
              <a:t>Bits of data placed there by </a:t>
            </a:r>
            <a:r>
              <a:rPr lang="en-US" i="1" dirty="0"/>
              <a:t>bash</a:t>
            </a:r>
          </a:p>
          <a:p>
            <a:pPr lvl="2"/>
            <a:r>
              <a:rPr lang="en-US" dirty="0"/>
              <a:t>Aliases</a:t>
            </a:r>
          </a:p>
          <a:p>
            <a:pPr lvl="2"/>
            <a:r>
              <a:rPr lang="en-US" dirty="0"/>
              <a:t>Shell functions</a:t>
            </a:r>
          </a:p>
        </p:txBody>
      </p:sp>
      <p:sp>
        <p:nvSpPr>
          <p:cNvPr id="3" name="Title 2"/>
          <p:cNvSpPr>
            <a:spLocks noGrp="1"/>
          </p:cNvSpPr>
          <p:nvPr>
            <p:ph type="title"/>
          </p:nvPr>
        </p:nvSpPr>
        <p:spPr/>
        <p:txBody>
          <a:bodyPr/>
          <a:lstStyle/>
          <a:p>
            <a:r>
              <a:rPr lang="en-US" dirty="0"/>
              <a:t>The environment</a:t>
            </a:r>
          </a:p>
        </p:txBody>
      </p:sp>
    </p:spTree>
    <p:extLst>
      <p:ext uri="{BB962C8B-B14F-4D97-AF65-F5344CB8AC3E}">
        <p14:creationId xmlns:p14="http://schemas.microsoft.com/office/powerpoint/2010/main" val="3057659671"/>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en-GB" altLang="zh-CN" dirty="0"/>
              <a:t>Key principles of DevOps</a:t>
            </a:r>
            <a:endParaRPr lang="zh-CN" altLang="en-US" dirty="0"/>
          </a:p>
        </p:txBody>
      </p:sp>
      <p:sp>
        <p:nvSpPr>
          <p:cNvPr id="512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charset="0"/>
                <a:ea typeface="华文细黑" charset="-122"/>
              </a:defRPr>
            </a:lvl1pPr>
            <a:lvl2pPr marL="557213" indent="-214313" eaLnBrk="0" hangingPunct="0">
              <a:defRPr i="1">
                <a:solidFill>
                  <a:schemeClr val="tx1"/>
                </a:solidFill>
                <a:latin typeface="Arial" charset="0"/>
                <a:ea typeface="华文细黑" charset="-122"/>
              </a:defRPr>
            </a:lvl2pPr>
            <a:lvl3pPr marL="857250" indent="-171450" eaLnBrk="0" hangingPunct="0">
              <a:defRPr i="1">
                <a:solidFill>
                  <a:schemeClr val="tx1"/>
                </a:solidFill>
                <a:latin typeface="Arial" charset="0"/>
                <a:ea typeface="华文细黑" charset="-122"/>
              </a:defRPr>
            </a:lvl3pPr>
            <a:lvl4pPr marL="1200150" indent="-171450" eaLnBrk="0" hangingPunct="0">
              <a:defRPr i="1">
                <a:solidFill>
                  <a:schemeClr val="tx1"/>
                </a:solidFill>
                <a:latin typeface="Arial" charset="0"/>
                <a:ea typeface="华文细黑" charset="-122"/>
              </a:defRPr>
            </a:lvl4pPr>
            <a:lvl5pPr marL="1543050" indent="-171450" eaLnBrk="0" hangingPunct="0">
              <a:defRPr i="1">
                <a:solidFill>
                  <a:schemeClr val="tx1"/>
                </a:solidFill>
                <a:latin typeface="Arial" charset="0"/>
                <a:ea typeface="华文细黑" charset="-122"/>
              </a:defRPr>
            </a:lvl5pPr>
            <a:lvl6pPr marL="1885950" indent="-171450" eaLnBrk="0" fontAlgn="base" hangingPunct="0">
              <a:spcBef>
                <a:spcPct val="0"/>
              </a:spcBef>
              <a:spcAft>
                <a:spcPct val="0"/>
              </a:spcAft>
              <a:buFont typeface="Arial" charset="0"/>
              <a:defRPr i="1">
                <a:solidFill>
                  <a:schemeClr val="tx1"/>
                </a:solidFill>
                <a:latin typeface="Arial" charset="0"/>
                <a:ea typeface="华文细黑" charset="-122"/>
              </a:defRPr>
            </a:lvl6pPr>
            <a:lvl7pPr marL="2228850" indent="-171450" eaLnBrk="0" fontAlgn="base" hangingPunct="0">
              <a:spcBef>
                <a:spcPct val="0"/>
              </a:spcBef>
              <a:spcAft>
                <a:spcPct val="0"/>
              </a:spcAft>
              <a:buFont typeface="Arial" charset="0"/>
              <a:defRPr i="1">
                <a:solidFill>
                  <a:schemeClr val="tx1"/>
                </a:solidFill>
                <a:latin typeface="Arial" charset="0"/>
                <a:ea typeface="华文细黑" charset="-122"/>
              </a:defRPr>
            </a:lvl7pPr>
            <a:lvl8pPr marL="2571750" indent="-171450" eaLnBrk="0" fontAlgn="base" hangingPunct="0">
              <a:spcBef>
                <a:spcPct val="0"/>
              </a:spcBef>
              <a:spcAft>
                <a:spcPct val="0"/>
              </a:spcAft>
              <a:buFont typeface="Arial" charset="0"/>
              <a:defRPr i="1">
                <a:solidFill>
                  <a:schemeClr val="tx1"/>
                </a:solidFill>
                <a:latin typeface="Arial" charset="0"/>
                <a:ea typeface="华文细黑" charset="-122"/>
              </a:defRPr>
            </a:lvl8pPr>
            <a:lvl9pPr marL="2914650" indent="-171450" eaLnBrk="0" fontAlgn="base" hangingPunct="0">
              <a:spcBef>
                <a:spcPct val="0"/>
              </a:spcBef>
              <a:spcAft>
                <a:spcPct val="0"/>
              </a:spcAft>
              <a:buFont typeface="Arial" charset="0"/>
              <a:defRPr i="1">
                <a:solidFill>
                  <a:schemeClr val="tx1"/>
                </a:solidFill>
                <a:latin typeface="Arial" charset="0"/>
                <a:ea typeface="华文细黑" charset="-122"/>
              </a:defRPr>
            </a:lvl9pPr>
          </a:lstStyle>
          <a:p>
            <a:pPr defTabSz="685800" fontAlgn="auto">
              <a:spcBef>
                <a:spcPts val="0"/>
              </a:spcBef>
              <a:spcAft>
                <a:spcPts val="0"/>
              </a:spcAft>
            </a:pPr>
            <a:endParaRPr lang="en-US" altLang="zh-CN" sz="1350" dirty="0">
              <a:solidFill>
                <a:srgbClr val="676767"/>
              </a:solidFill>
              <a:cs typeface="+mn-cs"/>
            </a:endParaRPr>
          </a:p>
        </p:txBody>
      </p:sp>
      <p:graphicFrame>
        <p:nvGraphicFramePr>
          <p:cNvPr id="3" name="Diagram 2"/>
          <p:cNvGraphicFramePr/>
          <p:nvPr/>
        </p:nvGraphicFramePr>
        <p:xfrm>
          <a:off x="1462367" y="995714"/>
          <a:ext cx="6665921" cy="3335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53378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Interesting variables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327" y="1073150"/>
            <a:ext cx="6359483" cy="3557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841068" y="4515238"/>
            <a:ext cx="4572000" cy="230832"/>
          </a:xfrm>
          <a:prstGeom prst="rect">
            <a:avLst/>
          </a:prstGeom>
        </p:spPr>
        <p:txBody>
          <a:bodyPr>
            <a:spAutoFit/>
          </a:bodyPr>
          <a:lstStyle/>
          <a:p>
            <a:r>
              <a:rPr lang="en-US" sz="900" dirty="0" err="1"/>
              <a:t>Shotts</a:t>
            </a:r>
            <a:r>
              <a:rPr lang="en-US" sz="900" dirty="0"/>
              <a:t>, W. E. (2012). The Linux command line: William Pollock</a:t>
            </a:r>
          </a:p>
        </p:txBody>
      </p:sp>
    </p:spTree>
    <p:extLst>
      <p:ext uri="{BB962C8B-B14F-4D97-AF65-F5344CB8AC3E}">
        <p14:creationId xmlns:p14="http://schemas.microsoft.com/office/powerpoint/2010/main" val="2522566442"/>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Path is often set by /</a:t>
            </a:r>
            <a:r>
              <a:rPr lang="en-US" dirty="0" err="1"/>
              <a:t>etc</a:t>
            </a:r>
            <a:r>
              <a:rPr lang="en-US" dirty="0"/>
              <a:t>/profile</a:t>
            </a:r>
          </a:p>
        </p:txBody>
      </p:sp>
      <p:sp>
        <p:nvSpPr>
          <p:cNvPr id="3" name="Title 2"/>
          <p:cNvSpPr>
            <a:spLocks noGrp="1"/>
          </p:cNvSpPr>
          <p:nvPr>
            <p:ph type="title"/>
          </p:nvPr>
        </p:nvSpPr>
        <p:spPr/>
        <p:txBody>
          <a:bodyPr/>
          <a:lstStyle/>
          <a:p>
            <a:r>
              <a:rPr lang="en-US" dirty="0"/>
              <a:t>Environment</a:t>
            </a:r>
          </a:p>
        </p:txBody>
      </p:sp>
    </p:spTree>
    <p:extLst>
      <p:ext uri="{BB962C8B-B14F-4D97-AF65-F5344CB8AC3E}">
        <p14:creationId xmlns:p14="http://schemas.microsoft.com/office/powerpoint/2010/main" val="3191972210"/>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VI</a:t>
            </a:r>
          </a:p>
        </p:txBody>
      </p:sp>
    </p:spTree>
    <p:extLst>
      <p:ext uri="{BB962C8B-B14F-4D97-AF65-F5344CB8AC3E}">
        <p14:creationId xmlns:p14="http://schemas.microsoft.com/office/powerpoint/2010/main" val="16278132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2000" dirty="0"/>
              <a:t>vi </a:t>
            </a:r>
            <a:r>
              <a:rPr lang="en-US" sz="2000" dirty="0" err="1"/>
              <a:t>text.txt</a:t>
            </a:r>
            <a:endParaRPr lang="en-US" sz="2000" dirty="0"/>
          </a:p>
          <a:p>
            <a:pPr lvl="1"/>
            <a:r>
              <a:rPr lang="en-US" sz="2000" dirty="0"/>
              <a:t>There is no text in this line</a:t>
            </a:r>
          </a:p>
          <a:p>
            <a:pPr lvl="1"/>
            <a:r>
              <a:rPr lang="en-US" sz="2000" dirty="0"/>
              <a:t>Name of the file we opened</a:t>
            </a:r>
          </a:p>
          <a:p>
            <a:endParaRPr lang="en-US" sz="2000" dirty="0"/>
          </a:p>
          <a:p>
            <a:r>
              <a:rPr lang="en-US" sz="2000" dirty="0"/>
              <a:t>Vi starts in command line</a:t>
            </a:r>
          </a:p>
        </p:txBody>
      </p:sp>
      <p:sp>
        <p:nvSpPr>
          <p:cNvPr id="3" name="Title 2"/>
          <p:cNvSpPr>
            <a:spLocks noGrp="1"/>
          </p:cNvSpPr>
          <p:nvPr>
            <p:ph type="title"/>
          </p:nvPr>
        </p:nvSpPr>
        <p:spPr/>
        <p:txBody>
          <a:bodyPr/>
          <a:lstStyle/>
          <a:p>
            <a:r>
              <a:rPr lang="en-US" dirty="0"/>
              <a:t>Intro to VI</a:t>
            </a:r>
          </a:p>
        </p:txBody>
      </p:sp>
      <p:cxnSp>
        <p:nvCxnSpPr>
          <p:cNvPr id="7" name="Straight Arrow Connector 6"/>
          <p:cNvCxnSpPr/>
          <p:nvPr/>
        </p:nvCxnSpPr>
        <p:spPr>
          <a:xfrm flipV="1">
            <a:off x="4084320" y="992227"/>
            <a:ext cx="2325252" cy="873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9572" y="81044"/>
            <a:ext cx="2552700" cy="4648200"/>
          </a:xfrm>
          <a:prstGeom prst="rect">
            <a:avLst/>
          </a:prstGeom>
        </p:spPr>
      </p:pic>
      <p:cxnSp>
        <p:nvCxnSpPr>
          <p:cNvPr id="15" name="Straight Arrow Connector 14"/>
          <p:cNvCxnSpPr/>
          <p:nvPr/>
        </p:nvCxnSpPr>
        <p:spPr>
          <a:xfrm>
            <a:off x="3901453" y="2405144"/>
            <a:ext cx="2549885" cy="2110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434167"/>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2000" dirty="0" err="1"/>
              <a:t>Etnering</a:t>
            </a:r>
            <a:r>
              <a:rPr lang="en-US" sz="2000" dirty="0"/>
              <a:t> insert mode (</a:t>
            </a:r>
            <a:r>
              <a:rPr lang="en-US" sz="2000" dirty="0" err="1"/>
              <a:t>i</a:t>
            </a:r>
            <a:r>
              <a:rPr lang="en-US" sz="2000" dirty="0"/>
              <a:t>)</a:t>
            </a:r>
          </a:p>
          <a:p>
            <a:pPr lvl="1"/>
            <a:r>
              <a:rPr lang="de-DE" sz="2000" b="1" dirty="0"/>
              <a:t>-- INSERT –</a:t>
            </a:r>
          </a:p>
          <a:p>
            <a:r>
              <a:rPr lang="de-DE" sz="2000" b="1" dirty="0" err="1"/>
              <a:t>Exiting</a:t>
            </a:r>
            <a:r>
              <a:rPr lang="de-DE" sz="2000" b="1" dirty="0"/>
              <a:t> </a:t>
            </a:r>
            <a:r>
              <a:rPr lang="de-DE" sz="2000" b="1" dirty="0" err="1"/>
              <a:t>insert</a:t>
            </a:r>
            <a:r>
              <a:rPr lang="de-DE" sz="2000" b="1" dirty="0"/>
              <a:t> </a:t>
            </a:r>
            <a:r>
              <a:rPr lang="de-DE" sz="2000" b="1" dirty="0" err="1"/>
              <a:t>mode</a:t>
            </a:r>
            <a:r>
              <a:rPr lang="de-DE" sz="2000" b="1" dirty="0"/>
              <a:t> (ESC)</a:t>
            </a:r>
          </a:p>
          <a:p>
            <a:r>
              <a:rPr lang="de-DE" sz="2000" b="1" dirty="0"/>
              <a:t>: </a:t>
            </a:r>
            <a:r>
              <a:rPr lang="de-DE" sz="2000" b="1" dirty="0">
                <a:sym typeface="Wingdings"/>
              </a:rPr>
              <a:t> ex </a:t>
            </a:r>
            <a:r>
              <a:rPr lang="de-DE" sz="2000" b="1" dirty="0" err="1">
                <a:sym typeface="Wingdings"/>
              </a:rPr>
              <a:t>command</a:t>
            </a:r>
            <a:endParaRPr lang="de-DE" sz="2000" b="1" dirty="0"/>
          </a:p>
          <a:p>
            <a:r>
              <a:rPr lang="de-DE" sz="2000" b="1" dirty="0" err="1"/>
              <a:t>Saving</a:t>
            </a:r>
            <a:r>
              <a:rPr lang="de-DE" sz="2000" b="1" dirty="0"/>
              <a:t> </a:t>
            </a:r>
            <a:r>
              <a:rPr lang="de-DE" sz="2000" b="1" dirty="0" err="1"/>
              <a:t>our</a:t>
            </a:r>
            <a:r>
              <a:rPr lang="de-DE" sz="2000" b="1" dirty="0"/>
              <a:t> </a:t>
            </a:r>
            <a:r>
              <a:rPr lang="de-DE" sz="2000" b="1" dirty="0" err="1"/>
              <a:t>work</a:t>
            </a:r>
            <a:r>
              <a:rPr lang="de-DE" sz="2000" b="1" dirty="0"/>
              <a:t> (</a:t>
            </a:r>
            <a:r>
              <a:rPr lang="de-DE" sz="2000" b="1" dirty="0" err="1"/>
              <a:t>w</a:t>
            </a:r>
            <a:r>
              <a:rPr lang="de-DE" sz="2000" b="1" dirty="0"/>
              <a:t>)</a:t>
            </a:r>
          </a:p>
          <a:p>
            <a:pPr lvl="1"/>
            <a:r>
              <a:rPr lang="en-US" sz="2000" dirty="0"/>
              <a:t>"</a:t>
            </a:r>
            <a:r>
              <a:rPr lang="en-US" sz="2000" dirty="0" err="1"/>
              <a:t>text.txt</a:t>
            </a:r>
            <a:r>
              <a:rPr lang="en-US" sz="2000" dirty="0"/>
              <a:t>" [New] 1L, 42C written</a:t>
            </a:r>
          </a:p>
        </p:txBody>
      </p:sp>
      <p:sp>
        <p:nvSpPr>
          <p:cNvPr id="3" name="Title 2"/>
          <p:cNvSpPr>
            <a:spLocks noGrp="1"/>
          </p:cNvSpPr>
          <p:nvPr>
            <p:ph type="title"/>
          </p:nvPr>
        </p:nvSpPr>
        <p:spPr/>
        <p:txBody>
          <a:bodyPr/>
          <a:lstStyle/>
          <a:p>
            <a:r>
              <a:rPr lang="en-US" dirty="0"/>
              <a:t>VI</a:t>
            </a:r>
          </a:p>
        </p:txBody>
      </p:sp>
    </p:spTree>
    <p:extLst>
      <p:ext uri="{BB962C8B-B14F-4D97-AF65-F5344CB8AC3E}">
        <p14:creationId xmlns:p14="http://schemas.microsoft.com/office/powerpoint/2010/main" val="4108026262"/>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Moving the cursor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598" y="339807"/>
            <a:ext cx="4022934" cy="4166610"/>
          </a:xfrm>
          <a:prstGeom prst="rect">
            <a:avLst/>
          </a:prstGeom>
        </p:spPr>
      </p:pic>
      <p:sp>
        <p:nvSpPr>
          <p:cNvPr id="5" name="Rectangle 4"/>
          <p:cNvSpPr/>
          <p:nvPr/>
        </p:nvSpPr>
        <p:spPr>
          <a:xfrm>
            <a:off x="4430598" y="4506417"/>
            <a:ext cx="4572000" cy="230832"/>
          </a:xfrm>
          <a:prstGeom prst="rect">
            <a:avLst/>
          </a:prstGeom>
        </p:spPr>
        <p:txBody>
          <a:bodyPr>
            <a:spAutoFit/>
          </a:bodyPr>
          <a:lstStyle/>
          <a:p>
            <a:r>
              <a:rPr lang="en-US" sz="900" dirty="0" err="1">
                <a:solidFill>
                  <a:schemeClr val="tx1">
                    <a:lumMod val="40000"/>
                    <a:lumOff val="60000"/>
                  </a:schemeClr>
                </a:solidFill>
              </a:rPr>
              <a:t>Shotts</a:t>
            </a:r>
            <a:r>
              <a:rPr lang="en-US" sz="900" dirty="0">
                <a:solidFill>
                  <a:schemeClr val="tx1">
                    <a:lumMod val="40000"/>
                    <a:lumOff val="60000"/>
                  </a:schemeClr>
                </a:solidFill>
              </a:rPr>
              <a:t>, W. E. (2012). The Linux command line: William Pollock</a:t>
            </a:r>
          </a:p>
        </p:txBody>
      </p:sp>
    </p:spTree>
    <p:extLst>
      <p:ext uri="{BB962C8B-B14F-4D97-AF65-F5344CB8AC3E}">
        <p14:creationId xmlns:p14="http://schemas.microsoft.com/office/powerpoint/2010/main" val="1017711941"/>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Deleting text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683" y="940486"/>
            <a:ext cx="5578195" cy="3806504"/>
          </a:xfrm>
          <a:prstGeom prst="rect">
            <a:avLst/>
          </a:prstGeom>
        </p:spPr>
      </p:pic>
      <p:sp>
        <p:nvSpPr>
          <p:cNvPr id="5" name="Rectangle 4"/>
          <p:cNvSpPr/>
          <p:nvPr/>
        </p:nvSpPr>
        <p:spPr>
          <a:xfrm>
            <a:off x="1642683" y="4746990"/>
            <a:ext cx="4572000" cy="230832"/>
          </a:xfrm>
          <a:prstGeom prst="rect">
            <a:avLst/>
          </a:prstGeom>
        </p:spPr>
        <p:txBody>
          <a:bodyPr>
            <a:spAutoFit/>
          </a:bodyPr>
          <a:lstStyle/>
          <a:p>
            <a:r>
              <a:rPr lang="en-US" sz="900" dirty="0" err="1">
                <a:solidFill>
                  <a:schemeClr val="tx1">
                    <a:lumMod val="40000"/>
                    <a:lumOff val="60000"/>
                  </a:schemeClr>
                </a:solidFill>
              </a:rPr>
              <a:t>Shotts</a:t>
            </a:r>
            <a:r>
              <a:rPr lang="en-US" sz="900" dirty="0">
                <a:solidFill>
                  <a:schemeClr val="tx1">
                    <a:lumMod val="40000"/>
                    <a:lumOff val="60000"/>
                  </a:schemeClr>
                </a:solidFill>
              </a:rPr>
              <a:t>, W. E. (2012). The Linux command line: William Pollock</a:t>
            </a:r>
          </a:p>
        </p:txBody>
      </p:sp>
    </p:spTree>
    <p:extLst>
      <p:ext uri="{BB962C8B-B14F-4D97-AF65-F5344CB8AC3E}">
        <p14:creationId xmlns:p14="http://schemas.microsoft.com/office/powerpoint/2010/main" val="187029988"/>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7766" y="982028"/>
            <a:ext cx="8345488" cy="3168210"/>
          </a:xfrm>
        </p:spPr>
        <p:txBody>
          <a:bodyPr/>
          <a:lstStyle/>
          <a:p>
            <a:r>
              <a:rPr lang="en-US" sz="2000" dirty="0"/>
              <a:t>Undo </a:t>
            </a:r>
            <a:r>
              <a:rPr lang="en-US" sz="2000" b="1" dirty="0"/>
              <a:t>u</a:t>
            </a:r>
          </a:p>
          <a:p>
            <a:r>
              <a:rPr lang="en-US" sz="2000" dirty="0"/>
              <a:t>Moving to the beginning of the line </a:t>
            </a:r>
            <a:r>
              <a:rPr lang="en-US" sz="2000" b="1" dirty="0"/>
              <a:t>0</a:t>
            </a:r>
          </a:p>
          <a:p>
            <a:r>
              <a:rPr lang="en-US" sz="2000" dirty="0"/>
              <a:t>Appending text </a:t>
            </a:r>
            <a:r>
              <a:rPr lang="en-US" sz="2000" b="1" dirty="0"/>
              <a:t>a</a:t>
            </a:r>
            <a:r>
              <a:rPr lang="en-US" sz="2000" dirty="0"/>
              <a:t> or </a:t>
            </a:r>
            <a:r>
              <a:rPr lang="en-US" sz="2000" b="1" dirty="0"/>
              <a:t>A</a:t>
            </a:r>
          </a:p>
          <a:p>
            <a:r>
              <a:rPr lang="en-US" sz="2000" dirty="0"/>
              <a:t>Adding a line (</a:t>
            </a:r>
            <a:r>
              <a:rPr lang="en-US" sz="2000" b="1" dirty="0"/>
              <a:t>o</a:t>
            </a:r>
            <a:r>
              <a:rPr lang="en-US" sz="2000" dirty="0"/>
              <a:t> or </a:t>
            </a:r>
            <a:r>
              <a:rPr lang="en-US" sz="2000" b="1" dirty="0"/>
              <a:t>O</a:t>
            </a:r>
            <a:r>
              <a:rPr lang="en-US" sz="2000" dirty="0"/>
              <a:t>)</a:t>
            </a:r>
          </a:p>
          <a:p>
            <a:r>
              <a:rPr lang="en-US" sz="2000" dirty="0"/>
              <a:t>Cut </a:t>
            </a:r>
            <a:r>
              <a:rPr lang="en-US" sz="2000" b="1" dirty="0">
                <a:latin typeface="Consolas" charset="0"/>
                <a:ea typeface="Consolas" charset="0"/>
                <a:cs typeface="Consolas" charset="0"/>
              </a:rPr>
              <a:t>d</a:t>
            </a:r>
          </a:p>
          <a:p>
            <a:r>
              <a:rPr lang="en-US" sz="2000" dirty="0"/>
              <a:t>Paste </a:t>
            </a:r>
            <a:r>
              <a:rPr lang="en-US" sz="2000" b="1" dirty="0">
                <a:latin typeface="Consolas" charset="0"/>
                <a:ea typeface="Consolas" charset="0"/>
                <a:cs typeface="Consolas" charset="0"/>
              </a:rPr>
              <a:t>p</a:t>
            </a:r>
            <a:r>
              <a:rPr lang="en-US" sz="2000" dirty="0"/>
              <a:t> or </a:t>
            </a:r>
            <a:r>
              <a:rPr lang="en-US" sz="2000" b="1" dirty="0">
                <a:latin typeface="Consolas" charset="0"/>
                <a:ea typeface="Consolas" charset="0"/>
                <a:cs typeface="Consolas" charset="0"/>
              </a:rPr>
              <a:t>P</a:t>
            </a:r>
          </a:p>
          <a:p>
            <a:r>
              <a:rPr lang="en-US" sz="2000" dirty="0"/>
              <a:t>Copy (</a:t>
            </a:r>
            <a:r>
              <a:rPr lang="en-US" sz="2000" b="1" dirty="0">
                <a:latin typeface="Consolas" charset="0"/>
                <a:ea typeface="Consolas" charset="0"/>
                <a:cs typeface="Consolas" charset="0"/>
              </a:rPr>
              <a:t>y</a:t>
            </a:r>
            <a:r>
              <a:rPr lang="en-US" sz="2000" dirty="0"/>
              <a:t> = yank)</a:t>
            </a:r>
          </a:p>
          <a:p>
            <a:pPr lvl="1"/>
            <a:r>
              <a:rPr lang="en-US" sz="2000" dirty="0"/>
              <a:t>Same shortcuts as deleting, just replace </a:t>
            </a:r>
            <a:r>
              <a:rPr lang="en-US" sz="2000" dirty="0">
                <a:latin typeface="Consolas" charset="0"/>
                <a:ea typeface="Consolas" charset="0"/>
                <a:cs typeface="Consolas" charset="0"/>
              </a:rPr>
              <a:t>x</a:t>
            </a:r>
            <a:r>
              <a:rPr lang="en-US" sz="2000" dirty="0"/>
              <a:t> for </a:t>
            </a:r>
            <a:r>
              <a:rPr lang="en-US" sz="2000" dirty="0">
                <a:latin typeface="Consolas" charset="0"/>
                <a:ea typeface="Consolas" charset="0"/>
                <a:cs typeface="Consolas" charset="0"/>
              </a:rPr>
              <a:t>y</a:t>
            </a:r>
          </a:p>
          <a:p>
            <a:r>
              <a:rPr lang="en-US" sz="2000" dirty="0"/>
              <a:t>Joining lines (</a:t>
            </a:r>
            <a:r>
              <a:rPr lang="en-US" sz="2000" b="1" dirty="0">
                <a:latin typeface="Consolas" charset="0"/>
                <a:ea typeface="Consolas" charset="0"/>
                <a:cs typeface="Consolas" charset="0"/>
              </a:rPr>
              <a:t>J</a:t>
            </a:r>
            <a:r>
              <a:rPr lang="en-US" sz="2000" dirty="0"/>
              <a:t>)</a:t>
            </a:r>
          </a:p>
          <a:p>
            <a:endParaRPr lang="en-US" sz="2000" dirty="0"/>
          </a:p>
        </p:txBody>
      </p:sp>
      <p:sp>
        <p:nvSpPr>
          <p:cNvPr id="3" name="Title 2"/>
          <p:cNvSpPr>
            <a:spLocks noGrp="1"/>
          </p:cNvSpPr>
          <p:nvPr>
            <p:ph type="title"/>
          </p:nvPr>
        </p:nvSpPr>
        <p:spPr/>
        <p:txBody>
          <a:bodyPr/>
          <a:lstStyle/>
          <a:p>
            <a:r>
              <a:rPr lang="en-US" dirty="0"/>
              <a:t>Editing text</a:t>
            </a:r>
          </a:p>
        </p:txBody>
      </p:sp>
    </p:spTree>
    <p:extLst>
      <p:ext uri="{BB962C8B-B14F-4D97-AF65-F5344CB8AC3E}">
        <p14:creationId xmlns:p14="http://schemas.microsoft.com/office/powerpoint/2010/main" val="906713442"/>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1122" y="1073150"/>
            <a:ext cx="8345488" cy="3168210"/>
          </a:xfrm>
        </p:spPr>
        <p:txBody>
          <a:bodyPr/>
          <a:lstStyle/>
          <a:p>
            <a:r>
              <a:rPr lang="en-US" sz="2000" dirty="0"/>
              <a:t>Within a line</a:t>
            </a:r>
          </a:p>
          <a:p>
            <a:pPr lvl="1"/>
            <a:r>
              <a:rPr lang="en-US" sz="2000" dirty="0"/>
              <a:t>Search the next occurrence of a character = f, to repeat use ;</a:t>
            </a:r>
          </a:p>
          <a:p>
            <a:r>
              <a:rPr lang="en-US" sz="2000" dirty="0"/>
              <a:t>The entire file and a string</a:t>
            </a:r>
          </a:p>
          <a:p>
            <a:pPr lvl="1"/>
            <a:r>
              <a:rPr lang="en-US" sz="2000" dirty="0"/>
              <a:t>/, repeat with n</a:t>
            </a:r>
          </a:p>
          <a:p>
            <a:r>
              <a:rPr lang="en-US" sz="2000" dirty="0"/>
              <a:t>Replacing</a:t>
            </a:r>
          </a:p>
          <a:p>
            <a:pPr lvl="1"/>
            <a:r>
              <a:rPr lang="en-US" sz="2000" dirty="0"/>
              <a:t>%S</a:t>
            </a:r>
          </a:p>
          <a:p>
            <a:pPr lvl="1"/>
            <a:endParaRPr lang="en-US" sz="2000" dirty="0"/>
          </a:p>
          <a:p>
            <a:pPr lvl="1"/>
            <a:r>
              <a:rPr lang="en-US" sz="2000" dirty="0"/>
              <a:t>replace with VI (y/n/a/q/l/^E/^Y)?</a:t>
            </a:r>
          </a:p>
          <a:p>
            <a:endParaRPr lang="en-US" dirty="0"/>
          </a:p>
        </p:txBody>
      </p:sp>
      <p:sp>
        <p:nvSpPr>
          <p:cNvPr id="3" name="Title 2"/>
          <p:cNvSpPr>
            <a:spLocks noGrp="1"/>
          </p:cNvSpPr>
          <p:nvPr>
            <p:ph type="title"/>
          </p:nvPr>
        </p:nvSpPr>
        <p:spPr/>
        <p:txBody>
          <a:bodyPr/>
          <a:lstStyle/>
          <a:p>
            <a:r>
              <a:rPr lang="en-US" dirty="0"/>
              <a:t>Searching and replacing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1351" y="1804987"/>
            <a:ext cx="5442649" cy="1730693"/>
          </a:xfrm>
          <a:prstGeom prst="rect">
            <a:avLst/>
          </a:prstGeom>
        </p:spPr>
      </p:pic>
      <p:sp>
        <p:nvSpPr>
          <p:cNvPr id="5" name="Rectangle 4"/>
          <p:cNvSpPr/>
          <p:nvPr/>
        </p:nvSpPr>
        <p:spPr>
          <a:xfrm>
            <a:off x="5190340" y="3535680"/>
            <a:ext cx="4572000" cy="230832"/>
          </a:xfrm>
          <a:prstGeom prst="rect">
            <a:avLst/>
          </a:prstGeom>
        </p:spPr>
        <p:txBody>
          <a:bodyPr>
            <a:spAutoFit/>
          </a:bodyPr>
          <a:lstStyle/>
          <a:p>
            <a:r>
              <a:rPr lang="en-US" sz="900" dirty="0" err="1">
                <a:solidFill>
                  <a:schemeClr val="tx1">
                    <a:lumMod val="40000"/>
                    <a:lumOff val="60000"/>
                  </a:schemeClr>
                </a:solidFill>
              </a:rPr>
              <a:t>Shotts</a:t>
            </a:r>
            <a:r>
              <a:rPr lang="en-US" sz="900" dirty="0">
                <a:solidFill>
                  <a:schemeClr val="tx1">
                    <a:lumMod val="40000"/>
                    <a:lumOff val="60000"/>
                  </a:schemeClr>
                </a:solidFill>
              </a:rPr>
              <a:t>, W. E. (2012). The Linux command line: William Pollock</a:t>
            </a:r>
          </a:p>
        </p:txBody>
      </p:sp>
    </p:spTree>
    <p:extLst>
      <p:ext uri="{BB962C8B-B14F-4D97-AF65-F5344CB8AC3E}">
        <p14:creationId xmlns:p14="http://schemas.microsoft.com/office/powerpoint/2010/main" val="3497528080"/>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2000" dirty="0"/>
              <a:t>You can use the traditional copy and paste methods between text</a:t>
            </a:r>
          </a:p>
          <a:p>
            <a:r>
              <a:rPr lang="en-US" sz="2000" dirty="0"/>
              <a:t>Insert an entire file into another</a:t>
            </a:r>
          </a:p>
          <a:p>
            <a:pPr lvl="2"/>
            <a:r>
              <a:rPr lang="en-US" sz="2000" dirty="0"/>
              <a:t>:r &lt;file name&gt;</a:t>
            </a:r>
          </a:p>
        </p:txBody>
      </p:sp>
      <p:sp>
        <p:nvSpPr>
          <p:cNvPr id="3" name="Title 2"/>
          <p:cNvSpPr>
            <a:spLocks noGrp="1"/>
          </p:cNvSpPr>
          <p:nvPr>
            <p:ph type="title"/>
          </p:nvPr>
        </p:nvSpPr>
        <p:spPr/>
        <p:txBody>
          <a:bodyPr/>
          <a:lstStyle/>
          <a:p>
            <a:r>
              <a:rPr lang="en-US" dirty="0"/>
              <a:t>Copying content from one file to another</a:t>
            </a:r>
          </a:p>
        </p:txBody>
      </p:sp>
    </p:spTree>
    <p:extLst>
      <p:ext uri="{BB962C8B-B14F-4D97-AF65-F5344CB8AC3E}">
        <p14:creationId xmlns:p14="http://schemas.microsoft.com/office/powerpoint/2010/main" val="186857224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628650" y="1"/>
            <a:ext cx="7886700" cy="994172"/>
          </a:xfrm>
        </p:spPr>
        <p:txBody>
          <a:bodyPr/>
          <a:lstStyle/>
          <a:p>
            <a:pPr eaLnBrk="1" hangingPunct="1"/>
            <a:r>
              <a:rPr lang="en-GB" altLang="zh-CN" dirty="0"/>
              <a:t>Silos?</a:t>
            </a:r>
            <a:endParaRPr lang="zh-CN" altLang="en-US" dirty="0"/>
          </a:p>
        </p:txBody>
      </p:sp>
      <p:pic>
        <p:nvPicPr>
          <p:cNvPr id="922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394" y="1111484"/>
            <a:ext cx="4048556" cy="3838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60860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2000" dirty="0">
                <a:latin typeface="Consolas" charset="0"/>
                <a:ea typeface="Consolas" charset="0"/>
                <a:cs typeface="Consolas" charset="0"/>
              </a:rPr>
              <a:t>vi file1 file2</a:t>
            </a:r>
          </a:p>
          <a:p>
            <a:pPr lvl="1"/>
            <a:r>
              <a:rPr lang="en-US" sz="2000" dirty="0"/>
              <a:t>:n and :N for the previous and next file respectively</a:t>
            </a:r>
          </a:p>
          <a:p>
            <a:pPr lvl="2"/>
            <a:r>
              <a:rPr lang="en-US" sz="2000" dirty="0"/>
              <a:t>E37: No write since last change (add ! to override)</a:t>
            </a:r>
          </a:p>
          <a:p>
            <a:pPr lvl="2"/>
            <a:r>
              <a:rPr lang="en-US" sz="2000" dirty="0"/>
              <a:t>You can do :n! and it will switch but won</a:t>
            </a:r>
            <a:r>
              <a:rPr lang="es-ES" sz="2000" dirty="0"/>
              <a:t>´t </a:t>
            </a:r>
            <a:r>
              <a:rPr lang="es-ES" sz="2000" dirty="0" err="1"/>
              <a:t>save</a:t>
            </a:r>
            <a:r>
              <a:rPr lang="es-ES" sz="2000" dirty="0"/>
              <a:t> </a:t>
            </a:r>
            <a:r>
              <a:rPr lang="es-ES" sz="2000" dirty="0" err="1"/>
              <a:t>your</a:t>
            </a:r>
            <a:r>
              <a:rPr lang="es-ES" sz="2000" dirty="0"/>
              <a:t> </a:t>
            </a:r>
            <a:r>
              <a:rPr lang="es-ES" sz="2000" dirty="0" err="1"/>
              <a:t>changes</a:t>
            </a:r>
            <a:endParaRPr lang="es-ES" sz="2000" dirty="0"/>
          </a:p>
          <a:p>
            <a:pPr lvl="1"/>
            <a:r>
              <a:rPr lang="es-ES" sz="2000" dirty="0" err="1"/>
              <a:t>You</a:t>
            </a:r>
            <a:r>
              <a:rPr lang="es-ES" sz="2000" dirty="0"/>
              <a:t> can </a:t>
            </a:r>
            <a:r>
              <a:rPr lang="es-ES" sz="2000" dirty="0" err="1"/>
              <a:t>see</a:t>
            </a:r>
            <a:r>
              <a:rPr lang="es-ES" sz="2000" dirty="0"/>
              <a:t> </a:t>
            </a:r>
            <a:r>
              <a:rPr lang="es-ES" sz="2000" dirty="0" err="1"/>
              <a:t>the</a:t>
            </a:r>
            <a:r>
              <a:rPr lang="es-ES" sz="2000" dirty="0"/>
              <a:t> files </a:t>
            </a:r>
            <a:r>
              <a:rPr lang="es-ES" sz="2000" dirty="0" err="1"/>
              <a:t>you</a:t>
            </a:r>
            <a:r>
              <a:rPr lang="es-ES" sz="2000" dirty="0"/>
              <a:t> </a:t>
            </a:r>
            <a:r>
              <a:rPr lang="es-ES" sz="2000" dirty="0" err="1"/>
              <a:t>have</a:t>
            </a:r>
            <a:r>
              <a:rPr lang="es-ES" sz="2000" dirty="0"/>
              <a:t> </a:t>
            </a:r>
            <a:r>
              <a:rPr lang="es-ES" sz="2000" dirty="0" err="1"/>
              <a:t>opened</a:t>
            </a:r>
            <a:r>
              <a:rPr lang="es-ES" sz="2000" dirty="0"/>
              <a:t> </a:t>
            </a:r>
            <a:r>
              <a:rPr lang="es-ES" sz="2000" dirty="0" err="1"/>
              <a:t>with</a:t>
            </a:r>
            <a:r>
              <a:rPr lang="es-ES" sz="2000" dirty="0"/>
              <a:t> :buffers </a:t>
            </a:r>
            <a:r>
              <a:rPr lang="is-IS" sz="2000" dirty="0"/>
              <a:t>… the current file is noted with %</a:t>
            </a:r>
          </a:p>
          <a:p>
            <a:pPr lvl="1"/>
            <a:r>
              <a:rPr lang="en-US" sz="2000" dirty="0"/>
              <a:t>Y</a:t>
            </a:r>
            <a:r>
              <a:rPr lang="is-IS" sz="2000" dirty="0"/>
              <a:t>ou can move between buffers with :buffer &lt;number&gt;</a:t>
            </a:r>
          </a:p>
          <a:p>
            <a:r>
              <a:rPr lang="en-US" sz="2000" dirty="0"/>
              <a:t>Y</a:t>
            </a:r>
            <a:r>
              <a:rPr lang="is-IS" sz="2000" dirty="0"/>
              <a:t>ou can add files for editing</a:t>
            </a:r>
          </a:p>
          <a:p>
            <a:pPr lvl="1"/>
            <a:r>
              <a:rPr lang="is-IS" sz="2000" dirty="0"/>
              <a:t>:e &lt;file name&gt; </a:t>
            </a:r>
            <a:endParaRPr lang="en-US" sz="2000" dirty="0"/>
          </a:p>
        </p:txBody>
      </p:sp>
      <p:sp>
        <p:nvSpPr>
          <p:cNvPr id="3" name="Title 2"/>
          <p:cNvSpPr>
            <a:spLocks noGrp="1"/>
          </p:cNvSpPr>
          <p:nvPr>
            <p:ph type="title"/>
          </p:nvPr>
        </p:nvSpPr>
        <p:spPr/>
        <p:txBody>
          <a:bodyPr/>
          <a:lstStyle/>
          <a:p>
            <a:r>
              <a:rPr lang="en-US" dirty="0"/>
              <a:t>Editing Multiple Files</a:t>
            </a:r>
          </a:p>
        </p:txBody>
      </p:sp>
    </p:spTree>
    <p:extLst>
      <p:ext uri="{BB962C8B-B14F-4D97-AF65-F5344CB8AC3E}">
        <p14:creationId xmlns:p14="http://schemas.microsoft.com/office/powerpoint/2010/main" val="1744892074"/>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2000" dirty="0"/>
              <a:t>:W &lt;filename&gt; (it works as save as)</a:t>
            </a:r>
          </a:p>
          <a:p>
            <a:r>
              <a:rPr lang="en-US" sz="2000" dirty="0"/>
              <a:t>does not change the name of the file you are editing </a:t>
            </a:r>
            <a:r>
              <a:rPr lang="is-IS" sz="2000" dirty="0"/>
              <a:t>… you wil continue to edit text.txt not the saved as</a:t>
            </a:r>
            <a:endParaRPr lang="en-US" sz="2000" dirty="0"/>
          </a:p>
          <a:p>
            <a:r>
              <a:rPr lang="en-US" sz="2000" dirty="0"/>
              <a:t>ZZ </a:t>
            </a:r>
            <a:r>
              <a:rPr lang="en-US" sz="2000" dirty="0">
                <a:sym typeface="Wingdings"/>
              </a:rPr>
              <a:t> save and exit VI</a:t>
            </a:r>
            <a:endParaRPr lang="en-US" sz="2000" dirty="0"/>
          </a:p>
        </p:txBody>
      </p:sp>
      <p:sp>
        <p:nvSpPr>
          <p:cNvPr id="3" name="Title 2"/>
          <p:cNvSpPr>
            <a:spLocks noGrp="1"/>
          </p:cNvSpPr>
          <p:nvPr>
            <p:ph type="title"/>
          </p:nvPr>
        </p:nvSpPr>
        <p:spPr/>
        <p:txBody>
          <a:bodyPr/>
          <a:lstStyle/>
          <a:p>
            <a:r>
              <a:rPr lang="en-US" dirty="0"/>
              <a:t>Saving our work</a:t>
            </a:r>
          </a:p>
        </p:txBody>
      </p:sp>
    </p:spTree>
    <p:extLst>
      <p:ext uri="{BB962C8B-B14F-4D97-AF65-F5344CB8AC3E}">
        <p14:creationId xmlns:p14="http://schemas.microsoft.com/office/powerpoint/2010/main" val="868770402"/>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Resources</a:t>
            </a:r>
          </a:p>
        </p:txBody>
      </p:sp>
    </p:spTree>
    <p:extLst>
      <p:ext uri="{BB962C8B-B14F-4D97-AF65-F5344CB8AC3E}">
        <p14:creationId xmlns:p14="http://schemas.microsoft.com/office/powerpoint/2010/main" val="18771966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hlinkClick r:id="rId2"/>
              </a:rPr>
              <a:t>101 and 201 content + exercises:</a:t>
            </a:r>
            <a:br>
              <a:rPr lang="en-US" dirty="0">
                <a:hlinkClick r:id="rId2"/>
              </a:rPr>
            </a:br>
            <a:r>
              <a:rPr lang="en-US" dirty="0">
                <a:hlinkClick r:id="rId2"/>
              </a:rPr>
              <a:t>https://apps.na.collabserv.com/wikis/home?lang=en-us#!/wiki/Wcff1575df759_45f5_b1cd_954770cc98d7/page/Linux%20crash%20course%20resources.</a:t>
            </a:r>
          </a:p>
          <a:p>
            <a:r>
              <a:rPr lang="en-US" dirty="0">
                <a:hlinkClick r:id="rId2"/>
              </a:rPr>
              <a:t>Shotts, W. E. (2012). The Linux command line: William Pollock</a:t>
            </a:r>
            <a:endParaRPr lang="en-US" dirty="0"/>
          </a:p>
          <a:p>
            <a:r>
              <a:rPr lang="en-US" dirty="0">
                <a:hlinkClick r:id="rId3"/>
              </a:rPr>
              <a:t>VI cheat sheet</a:t>
            </a:r>
            <a:endParaRPr lang="en-US" dirty="0"/>
          </a:p>
          <a:p>
            <a:r>
              <a:rPr lang="en-US" dirty="0">
                <a:hlinkClick r:id="rId4"/>
              </a:rPr>
              <a:t>Filesystem Hierarchy Standard</a:t>
            </a:r>
            <a:endParaRPr lang="en-US" dirty="0"/>
          </a:p>
        </p:txBody>
      </p:sp>
      <p:sp>
        <p:nvSpPr>
          <p:cNvPr id="3" name="Title 2"/>
          <p:cNvSpPr>
            <a:spLocks noGrp="1"/>
          </p:cNvSpPr>
          <p:nvPr>
            <p:ph type="title"/>
          </p:nvPr>
        </p:nvSpPr>
        <p:spPr/>
        <p:txBody>
          <a:bodyPr/>
          <a:lstStyle/>
          <a:p>
            <a:r>
              <a:rPr lang="en-US" dirty="0"/>
              <a:t>Reference</a:t>
            </a:r>
          </a:p>
        </p:txBody>
      </p:sp>
    </p:spTree>
    <p:extLst>
      <p:ext uri="{BB962C8B-B14F-4D97-AF65-F5344CB8AC3E}">
        <p14:creationId xmlns:p14="http://schemas.microsoft.com/office/powerpoint/2010/main" val="39841811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536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628650" y="89194"/>
            <a:ext cx="7886700" cy="994172"/>
          </a:xfrm>
        </p:spPr>
        <p:txBody>
          <a:bodyPr/>
          <a:lstStyle/>
          <a:p>
            <a:pPr eaLnBrk="1" hangingPunct="1"/>
            <a:r>
              <a:rPr lang="zh-CN" altLang="en-US"/>
              <a:t>Deployment Pipeline</a:t>
            </a:r>
          </a:p>
        </p:txBody>
      </p:sp>
      <p:sp>
        <p:nvSpPr>
          <p:cNvPr id="1536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charset="0"/>
                <a:ea typeface="华文细黑" charset="-122"/>
              </a:defRPr>
            </a:lvl1pPr>
            <a:lvl2pPr marL="557213" indent="-214313" eaLnBrk="0" hangingPunct="0">
              <a:defRPr i="1">
                <a:solidFill>
                  <a:schemeClr val="tx1"/>
                </a:solidFill>
                <a:latin typeface="Arial" charset="0"/>
                <a:ea typeface="华文细黑" charset="-122"/>
              </a:defRPr>
            </a:lvl2pPr>
            <a:lvl3pPr marL="857250" indent="-171450" eaLnBrk="0" hangingPunct="0">
              <a:defRPr i="1">
                <a:solidFill>
                  <a:schemeClr val="tx1"/>
                </a:solidFill>
                <a:latin typeface="Arial" charset="0"/>
                <a:ea typeface="华文细黑" charset="-122"/>
              </a:defRPr>
            </a:lvl3pPr>
            <a:lvl4pPr marL="1200150" indent="-171450" eaLnBrk="0" hangingPunct="0">
              <a:defRPr i="1">
                <a:solidFill>
                  <a:schemeClr val="tx1"/>
                </a:solidFill>
                <a:latin typeface="Arial" charset="0"/>
                <a:ea typeface="华文细黑" charset="-122"/>
              </a:defRPr>
            </a:lvl4pPr>
            <a:lvl5pPr marL="1543050" indent="-171450" eaLnBrk="0" hangingPunct="0">
              <a:defRPr i="1">
                <a:solidFill>
                  <a:schemeClr val="tx1"/>
                </a:solidFill>
                <a:latin typeface="Arial" charset="0"/>
                <a:ea typeface="华文细黑" charset="-122"/>
              </a:defRPr>
            </a:lvl5pPr>
            <a:lvl6pPr marL="1885950" indent="-171450" eaLnBrk="0" fontAlgn="base" hangingPunct="0">
              <a:spcBef>
                <a:spcPct val="0"/>
              </a:spcBef>
              <a:spcAft>
                <a:spcPct val="0"/>
              </a:spcAft>
              <a:buFont typeface="Arial" charset="0"/>
              <a:defRPr i="1">
                <a:solidFill>
                  <a:schemeClr val="tx1"/>
                </a:solidFill>
                <a:latin typeface="Arial" charset="0"/>
                <a:ea typeface="华文细黑" charset="-122"/>
              </a:defRPr>
            </a:lvl6pPr>
            <a:lvl7pPr marL="2228850" indent="-171450" eaLnBrk="0" fontAlgn="base" hangingPunct="0">
              <a:spcBef>
                <a:spcPct val="0"/>
              </a:spcBef>
              <a:spcAft>
                <a:spcPct val="0"/>
              </a:spcAft>
              <a:buFont typeface="Arial" charset="0"/>
              <a:defRPr i="1">
                <a:solidFill>
                  <a:schemeClr val="tx1"/>
                </a:solidFill>
                <a:latin typeface="Arial" charset="0"/>
                <a:ea typeface="华文细黑" charset="-122"/>
              </a:defRPr>
            </a:lvl7pPr>
            <a:lvl8pPr marL="2571750" indent="-171450" eaLnBrk="0" fontAlgn="base" hangingPunct="0">
              <a:spcBef>
                <a:spcPct val="0"/>
              </a:spcBef>
              <a:spcAft>
                <a:spcPct val="0"/>
              </a:spcAft>
              <a:buFont typeface="Arial" charset="0"/>
              <a:defRPr i="1">
                <a:solidFill>
                  <a:schemeClr val="tx1"/>
                </a:solidFill>
                <a:latin typeface="Arial" charset="0"/>
                <a:ea typeface="华文细黑" charset="-122"/>
              </a:defRPr>
            </a:lvl8pPr>
            <a:lvl9pPr marL="2914650" indent="-171450" eaLnBrk="0" fontAlgn="base" hangingPunct="0">
              <a:spcBef>
                <a:spcPct val="0"/>
              </a:spcBef>
              <a:spcAft>
                <a:spcPct val="0"/>
              </a:spcAft>
              <a:buFont typeface="Arial" charset="0"/>
              <a:defRPr i="1">
                <a:solidFill>
                  <a:schemeClr val="tx1"/>
                </a:solidFill>
                <a:latin typeface="Arial" charset="0"/>
                <a:ea typeface="华文细黑" charset="-122"/>
              </a:defRPr>
            </a:lvl9pPr>
          </a:lstStyle>
          <a:p>
            <a:pPr defTabSz="685800" fontAlgn="auto">
              <a:spcBef>
                <a:spcPts val="0"/>
              </a:spcBef>
              <a:spcAft>
                <a:spcPts val="0"/>
              </a:spcAft>
            </a:pPr>
            <a:r>
              <a:rPr lang="de-DE" altLang="en-US" sz="1350">
                <a:solidFill>
                  <a:srgbClr val="676767"/>
                </a:solidFill>
                <a:cs typeface="+mn-cs"/>
              </a:rPr>
              <a:t>Page </a:t>
            </a:r>
            <a:r>
              <a:rPr lang="de-DE" altLang="en-US" sz="1350">
                <a:solidFill>
                  <a:srgbClr val="676767"/>
                </a:solidFill>
                <a:cs typeface="+mn-cs"/>
                <a:sym typeface="MS UI Gothic" charset="-128"/>
              </a:rPr>
              <a:t></a:t>
            </a:r>
            <a:r>
              <a:rPr lang="de-DE" altLang="en-US" sz="1350">
                <a:solidFill>
                  <a:srgbClr val="676767"/>
                </a:solidFill>
                <a:cs typeface="+mn-cs"/>
              </a:rPr>
              <a:t> </a:t>
            </a:r>
            <a:fld id="{4E8154D0-F11D-7B42-854D-D1FB243FA846}" type="slidenum">
              <a:rPr lang="zh-CN" altLang="en-US" sz="1350">
                <a:solidFill>
                  <a:srgbClr val="676767"/>
                </a:solidFill>
                <a:cs typeface="+mn-cs"/>
              </a:rPr>
              <a:pPr defTabSz="685800" fontAlgn="auto">
                <a:spcBef>
                  <a:spcPts val="0"/>
                </a:spcBef>
                <a:spcAft>
                  <a:spcPts val="0"/>
                </a:spcAft>
              </a:pPr>
              <a:t>8</a:t>
            </a:fld>
            <a:endParaRPr lang="en-US" altLang="zh-CN" sz="1350">
              <a:solidFill>
                <a:srgbClr val="676767"/>
              </a:solidFill>
              <a:cs typeface="+mn-cs"/>
            </a:endParaRPr>
          </a:p>
        </p:txBody>
      </p:sp>
      <p:graphicFrame>
        <p:nvGraphicFramePr>
          <p:cNvPr id="2" name="Diagram 1"/>
          <p:cNvGraphicFramePr/>
          <p:nvPr/>
        </p:nvGraphicFramePr>
        <p:xfrm>
          <a:off x="2077278" y="1073427"/>
          <a:ext cx="5542722" cy="37320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751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6893CC-53AB-8044-A249-7D362313A09E}"/>
              </a:ext>
            </a:extLst>
          </p:cNvPr>
          <p:cNvSpPr>
            <a:spLocks noGrp="1"/>
          </p:cNvSpPr>
          <p:nvPr>
            <p:ph type="body" sz="quarter" idx="10"/>
          </p:nvPr>
        </p:nvSpPr>
        <p:spPr>
          <a:xfrm>
            <a:off x="571500" y="707232"/>
            <a:ext cx="8134734" cy="731838"/>
          </a:xfrm>
        </p:spPr>
        <p:txBody>
          <a:bodyPr/>
          <a:lstStyle/>
          <a:p>
            <a:r>
              <a:rPr lang="en-US" sz="2100" i="1" dirty="0">
                <a:hlinkClick r:id="rId2"/>
              </a:rPr>
              <a:t>https://xebialabs.com/periodic-table-of-devops-tools/</a:t>
            </a:r>
            <a:r>
              <a:rPr lang="en-US" sz="2100" i="1" dirty="0"/>
              <a:t> </a:t>
            </a:r>
          </a:p>
        </p:txBody>
      </p:sp>
      <p:sp>
        <p:nvSpPr>
          <p:cNvPr id="3" name="Title 2">
            <a:extLst>
              <a:ext uri="{FF2B5EF4-FFF2-40B4-BE49-F238E27FC236}">
                <a16:creationId xmlns:a16="http://schemas.microsoft.com/office/drawing/2014/main" id="{4D299D5B-3A06-184A-83EA-626C636FB01A}"/>
              </a:ext>
            </a:extLst>
          </p:cNvPr>
          <p:cNvSpPr>
            <a:spLocks noGrp="1"/>
          </p:cNvSpPr>
          <p:nvPr>
            <p:ph type="title"/>
          </p:nvPr>
        </p:nvSpPr>
        <p:spPr>
          <a:xfrm>
            <a:off x="227013" y="99726"/>
            <a:ext cx="8345488" cy="731837"/>
          </a:xfrm>
        </p:spPr>
        <p:txBody>
          <a:bodyPr/>
          <a:lstStyle/>
          <a:p>
            <a:r>
              <a:rPr lang="en-US" dirty="0"/>
              <a:t>Periodic table of DevOps</a:t>
            </a:r>
          </a:p>
        </p:txBody>
      </p:sp>
      <p:pic>
        <p:nvPicPr>
          <p:cNvPr id="5" name="Picture 4" descr="A screenshot of a video game&#10;&#10;Description automatically generated">
            <a:extLst>
              <a:ext uri="{FF2B5EF4-FFF2-40B4-BE49-F238E27FC236}">
                <a16:creationId xmlns:a16="http://schemas.microsoft.com/office/drawing/2014/main" id="{C990F83A-6974-AF4B-BD37-FE0C7E405AD2}"/>
              </a:ext>
            </a:extLst>
          </p:cNvPr>
          <p:cNvPicPr>
            <a:picLocks noChangeAspect="1"/>
          </p:cNvPicPr>
          <p:nvPr/>
        </p:nvPicPr>
        <p:blipFill>
          <a:blip r:embed="rId3"/>
          <a:stretch>
            <a:fillRect/>
          </a:stretch>
        </p:blipFill>
        <p:spPr>
          <a:xfrm>
            <a:off x="1800226" y="1073151"/>
            <a:ext cx="5847347" cy="3764025"/>
          </a:xfrm>
          <a:prstGeom prst="rect">
            <a:avLst/>
          </a:prstGeom>
        </p:spPr>
      </p:pic>
    </p:spTree>
    <p:extLst>
      <p:ext uri="{BB962C8B-B14F-4D97-AF65-F5344CB8AC3E}">
        <p14:creationId xmlns:p14="http://schemas.microsoft.com/office/powerpoint/2010/main" val="2771320636"/>
      </p:ext>
    </p:extLst>
  </p:cSld>
  <p:clrMapOvr>
    <a:masterClrMapping/>
  </p:clrMapOvr>
  <p:transition spd="med">
    <p:fade/>
  </p:transition>
</p:sld>
</file>

<file path=ppt/theme/theme1.xml><?xml version="1.0" encoding="utf-8"?>
<a:theme xmlns:a="http://schemas.openxmlformats.org/drawingml/2006/main" name="Cisco Corporate Template 2019">
  <a:themeElements>
    <a:clrScheme name="Cisco Core Palette_2019_default">
      <a:dk1>
        <a:srgbClr val="282828"/>
      </a:dk1>
      <a:lt1>
        <a:srgbClr val="0D274D"/>
      </a:lt1>
      <a:dk2>
        <a:srgbClr val="1E4471"/>
      </a:dk2>
      <a:lt2>
        <a:srgbClr val="FFFFFF"/>
      </a:lt2>
      <a:accent1>
        <a:srgbClr val="00BCEB"/>
      </a:accent1>
      <a:accent2>
        <a:srgbClr val="6EBE4A"/>
      </a:accent2>
      <a:accent3>
        <a:srgbClr val="1E4471"/>
      </a:accent3>
      <a:accent4>
        <a:srgbClr val="9E9EA2"/>
      </a:accent4>
      <a:accent5>
        <a:srgbClr val="FBAB18"/>
      </a:accent5>
      <a:accent6>
        <a:srgbClr val="E3241B"/>
      </a:accent6>
      <a:hlink>
        <a:srgbClr val="00BCEB"/>
      </a:hlink>
      <a:folHlink>
        <a:srgbClr val="1E4471"/>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2019" id="{3E32AD20-47CC-5F43-8ECD-A002815CEA85}" vid="{03EEB250-BE66-D544-B3CD-E63A872EAD3A}"/>
    </a:ext>
  </a:extLst>
</a:theme>
</file>

<file path=ppt/theme/theme2.xml><?xml version="1.0" encoding="utf-8"?>
<a:theme xmlns:a="http://schemas.openxmlformats.org/drawingml/2006/main" name="wide">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5084A33AB06A644B4D232BA5288A480" ma:contentTypeVersion="11" ma:contentTypeDescription="Create a new document." ma:contentTypeScope="" ma:versionID="73686087f9b2805fab130c8ab8ce958e">
  <xsd:schema xmlns:xsd="http://www.w3.org/2001/XMLSchema" xmlns:xs="http://www.w3.org/2001/XMLSchema" xmlns:p="http://schemas.microsoft.com/office/2006/metadata/properties" xmlns:ns2="24864022-8194-4bd3-b8d9-b5f788063dc3" xmlns:ns3="5ed839e1-8824-4397-8ad9-2738f482ddf8" targetNamespace="http://schemas.microsoft.com/office/2006/metadata/properties" ma:root="true" ma:fieldsID="b896848b0fd3a672a5cf4a7020035d4d" ns2:_="" ns3:_="">
    <xsd:import namespace="24864022-8194-4bd3-b8d9-b5f788063dc3"/>
    <xsd:import namespace="5ed839e1-8824-4397-8ad9-2738f482ddf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864022-8194-4bd3-b8d9-b5f788063d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ed839e1-8824-4397-8ad9-2738f482ddf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9C3A98-D0E1-4870-9B13-5F9ECB13B473}">
  <ds:schemaRefs>
    <ds:schemaRef ds:uri="http://schemas.microsoft.com/office/2006/metadata/properties"/>
    <ds:schemaRef ds:uri="http://schemas.microsoft.com/office/2006/documentManagement/types"/>
    <ds:schemaRef ds:uri="http://purl.org/dc/dcmitype/"/>
    <ds:schemaRef ds:uri="http://purl.org/dc/elements/1.1/"/>
    <ds:schemaRef ds:uri="http://schemas.microsoft.com/office/infopath/2007/PartnerControls"/>
    <ds:schemaRef ds:uri="http://schemas.openxmlformats.org/package/2006/metadata/core-properties"/>
    <ds:schemaRef ds:uri="5ed839e1-8824-4397-8ad9-2738f482ddf8"/>
    <ds:schemaRef ds:uri="24864022-8194-4bd3-b8d9-b5f788063dc3"/>
    <ds:schemaRef ds:uri="http://www.w3.org/XML/1998/namespace"/>
    <ds:schemaRef ds:uri="http://purl.org/dc/terms/"/>
  </ds:schemaRefs>
</ds:datastoreItem>
</file>

<file path=customXml/itemProps2.xml><?xml version="1.0" encoding="utf-8"?>
<ds:datastoreItem xmlns:ds="http://schemas.openxmlformats.org/officeDocument/2006/customXml" ds:itemID="{B0F2A06E-E6EF-4E25-B2C5-5C75449E1DF4}">
  <ds:schemaRefs>
    <ds:schemaRef ds:uri="http://schemas.microsoft.com/sharepoint/v3/contenttype/forms"/>
  </ds:schemaRefs>
</ds:datastoreItem>
</file>

<file path=customXml/itemProps3.xml><?xml version="1.0" encoding="utf-8"?>
<ds:datastoreItem xmlns:ds="http://schemas.openxmlformats.org/officeDocument/2006/customXml" ds:itemID="{1AFE57A9-46F2-417C-9ADB-F7C0A9F74D07}">
  <ds:schemaRefs>
    <ds:schemaRef ds:uri="24864022-8194-4bd3-b8d9-b5f788063dc3"/>
    <ds:schemaRef ds:uri="5ed839e1-8824-4397-8ad9-2738f482ddf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Cisco Corporate Template 2019</Template>
  <TotalTime>23</TotalTime>
  <Words>3884</Words>
  <Application>Microsoft Macintosh PowerPoint</Application>
  <PresentationFormat>On-screen Show (16:9)</PresentationFormat>
  <Paragraphs>494</Paragraphs>
  <Slides>74</Slides>
  <Notes>30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74</vt:i4>
      </vt:variant>
    </vt:vector>
  </HeadingPairs>
  <TitlesOfParts>
    <vt:vector size="85" baseType="lpstr">
      <vt:lpstr>Arial</vt:lpstr>
      <vt:lpstr>Calibri</vt:lpstr>
      <vt:lpstr>Ciscolight</vt:lpstr>
      <vt:lpstr>CiscoSans</vt:lpstr>
      <vt:lpstr>CiscoSans ExtraLight</vt:lpstr>
      <vt:lpstr>CiscoSansTT ExtraLight</vt:lpstr>
      <vt:lpstr>CiscoSansTT Light</vt:lpstr>
      <vt:lpstr>Consolas</vt:lpstr>
      <vt:lpstr>Segoe UI</vt:lpstr>
      <vt:lpstr>Cisco Corporate Template 2019</vt:lpstr>
      <vt:lpstr>wide</vt:lpstr>
      <vt:lpstr>Code Clan DevOps Day</vt:lpstr>
      <vt:lpstr>Agenda – Introduction to DevOps</vt:lpstr>
      <vt:lpstr>What the hell is DevOps? </vt:lpstr>
      <vt:lpstr>Traditional Development and Operations</vt:lpstr>
      <vt:lpstr>PowerPoint Presentation</vt:lpstr>
      <vt:lpstr>Key principles of DevOps</vt:lpstr>
      <vt:lpstr>Silos?</vt:lpstr>
      <vt:lpstr>Deployment Pipeline</vt:lpstr>
      <vt:lpstr>Periodic table of DevOps</vt:lpstr>
      <vt:lpstr>DevOps vs. Agile</vt:lpstr>
      <vt:lpstr>PowerPoint Presentation</vt:lpstr>
      <vt:lpstr>Docker 101</vt:lpstr>
      <vt:lpstr>Why Containers, and why Docker?</vt:lpstr>
      <vt:lpstr>The Cargo Transport problem</vt:lpstr>
      <vt:lpstr>The matrix from hell</vt:lpstr>
      <vt:lpstr>In our terms…</vt:lpstr>
      <vt:lpstr>Solution: Intermodal shipping solution</vt:lpstr>
      <vt:lpstr>In our terms again…</vt:lpstr>
      <vt:lpstr>Docker eliminates the Matrix from Hell</vt:lpstr>
      <vt:lpstr>Why it Works: Separation of Concerns</vt:lpstr>
      <vt:lpstr>Operating systems</vt:lpstr>
      <vt:lpstr>Docker Platform</vt:lpstr>
      <vt:lpstr>VMs vs Containers</vt:lpstr>
      <vt:lpstr>Basics of Docker System</vt:lpstr>
      <vt:lpstr>Dockerfile</vt:lpstr>
      <vt:lpstr>Changes and Updates</vt:lpstr>
      <vt:lpstr>The Docker toolchain</vt:lpstr>
      <vt:lpstr>Labs</vt:lpstr>
      <vt:lpstr>PowerPoint Presentation</vt:lpstr>
      <vt:lpstr>Agenda – Introduction to DevOps</vt:lpstr>
      <vt:lpstr>Linux 101</vt:lpstr>
      <vt:lpstr>Agenda</vt:lpstr>
      <vt:lpstr>Linux distributions</vt:lpstr>
      <vt:lpstr>Directories found on Linux Systems</vt:lpstr>
      <vt:lpstr>PowerPoint Presentation</vt:lpstr>
      <vt:lpstr>What is the shell?</vt:lpstr>
      <vt:lpstr>Navigation</vt:lpstr>
      <vt:lpstr>Navigation</vt:lpstr>
      <vt:lpstr>Exploring the system</vt:lpstr>
      <vt:lpstr>Exploring the system ls Options and arguments</vt:lpstr>
      <vt:lpstr>Exploring the system - Long listing fields</vt:lpstr>
      <vt:lpstr>Manipulating files and directories</vt:lpstr>
      <vt:lpstr>Manipulating files and directories - wildcards</vt:lpstr>
      <vt:lpstr>Manipulating files and directories CP options</vt:lpstr>
      <vt:lpstr>mv – move </vt:lpstr>
      <vt:lpstr>Working with commands rm – remove.</vt:lpstr>
      <vt:lpstr>Permissions</vt:lpstr>
      <vt:lpstr>Reading, Writing and executing</vt:lpstr>
      <vt:lpstr>Changing file mode</vt:lpstr>
      <vt:lpstr>Processes</vt:lpstr>
      <vt:lpstr>Processes</vt:lpstr>
      <vt:lpstr>Processes - ps</vt:lpstr>
      <vt:lpstr>Processes - ps</vt:lpstr>
      <vt:lpstr>top</vt:lpstr>
      <vt:lpstr>Jobs</vt:lpstr>
      <vt:lpstr>Signals</vt:lpstr>
      <vt:lpstr>System and Environment Variables</vt:lpstr>
      <vt:lpstr>The environment</vt:lpstr>
      <vt:lpstr>The environment</vt:lpstr>
      <vt:lpstr>Interesting variables</vt:lpstr>
      <vt:lpstr>Environment</vt:lpstr>
      <vt:lpstr>Intro to VI</vt:lpstr>
      <vt:lpstr>Intro to VI</vt:lpstr>
      <vt:lpstr>VI</vt:lpstr>
      <vt:lpstr>Moving the cursor</vt:lpstr>
      <vt:lpstr>Deleting text</vt:lpstr>
      <vt:lpstr>Editing text</vt:lpstr>
      <vt:lpstr>Searching and replacing</vt:lpstr>
      <vt:lpstr>Copying content from one file to another</vt:lpstr>
      <vt:lpstr>Editing Multiple Files</vt:lpstr>
      <vt:lpstr>Saving our work</vt:lpstr>
      <vt:lpstr>Resources</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Susie Wee (susiewee)</dc:creator>
  <cp:lastModifiedBy>Stuart Traynor (sttrayno)</cp:lastModifiedBy>
  <cp:revision>7</cp:revision>
  <dcterms:created xsi:type="dcterms:W3CDTF">2020-02-09T01:39:26Z</dcterms:created>
  <dcterms:modified xsi:type="dcterms:W3CDTF">2020-05-05T08:12:03Z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0x010100F5084A33AB06A644B4D232BA5288A480</vt:lpwstr>
  </property>
</Properties>
</file>